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4"/>
  </p:notesMasterIdLst>
  <p:sldIdLst>
    <p:sldId id="287" r:id="rId2"/>
    <p:sldId id="288" r:id="rId3"/>
    <p:sldId id="302" r:id="rId4"/>
    <p:sldId id="303" r:id="rId5"/>
    <p:sldId id="309" r:id="rId6"/>
    <p:sldId id="310" r:id="rId7"/>
    <p:sldId id="343" r:id="rId8"/>
    <p:sldId id="344" r:id="rId9"/>
    <p:sldId id="345" r:id="rId10"/>
    <p:sldId id="351" r:id="rId11"/>
    <p:sldId id="347" r:id="rId12"/>
    <p:sldId id="348" r:id="rId13"/>
    <p:sldId id="349" r:id="rId14"/>
    <p:sldId id="350" r:id="rId15"/>
    <p:sldId id="353" r:id="rId16"/>
    <p:sldId id="352" r:id="rId17"/>
    <p:sldId id="398" r:id="rId18"/>
    <p:sldId id="354" r:id="rId19"/>
    <p:sldId id="357" r:id="rId20"/>
    <p:sldId id="381" r:id="rId21"/>
    <p:sldId id="355" r:id="rId22"/>
    <p:sldId id="382" r:id="rId23"/>
    <p:sldId id="356" r:id="rId24"/>
    <p:sldId id="383" r:id="rId25"/>
    <p:sldId id="358" r:id="rId26"/>
    <p:sldId id="400" r:id="rId27"/>
    <p:sldId id="399" r:id="rId28"/>
    <p:sldId id="337" r:id="rId29"/>
    <p:sldId id="340" r:id="rId30"/>
    <p:sldId id="339" r:id="rId31"/>
    <p:sldId id="341" r:id="rId32"/>
    <p:sldId id="342" r:id="rId33"/>
    <p:sldId id="385" r:id="rId34"/>
    <p:sldId id="329" r:id="rId35"/>
    <p:sldId id="331" r:id="rId36"/>
    <p:sldId id="332" r:id="rId37"/>
    <p:sldId id="393" r:id="rId38"/>
    <p:sldId id="394" r:id="rId39"/>
    <p:sldId id="367" r:id="rId40"/>
    <p:sldId id="330" r:id="rId41"/>
    <p:sldId id="387" r:id="rId42"/>
    <p:sldId id="388" r:id="rId43"/>
    <p:sldId id="386" r:id="rId44"/>
    <p:sldId id="389" r:id="rId45"/>
    <p:sldId id="390" r:id="rId46"/>
    <p:sldId id="391" r:id="rId47"/>
    <p:sldId id="380" r:id="rId48"/>
    <p:sldId id="372" r:id="rId49"/>
    <p:sldId id="384" r:id="rId50"/>
    <p:sldId id="373" r:id="rId51"/>
    <p:sldId id="376" r:id="rId52"/>
    <p:sldId id="377" r:id="rId53"/>
    <p:sldId id="378" r:id="rId54"/>
    <p:sldId id="324" r:id="rId55"/>
    <p:sldId id="360" r:id="rId56"/>
    <p:sldId id="359" r:id="rId57"/>
    <p:sldId id="361" r:id="rId58"/>
    <p:sldId id="325" r:id="rId59"/>
    <p:sldId id="326" r:id="rId60"/>
    <p:sldId id="365" r:id="rId61"/>
    <p:sldId id="363" r:id="rId62"/>
    <p:sldId id="362" r:id="rId63"/>
    <p:sldId id="328" r:id="rId64"/>
    <p:sldId id="315" r:id="rId65"/>
    <p:sldId id="316" r:id="rId66"/>
    <p:sldId id="312" r:id="rId67"/>
    <p:sldId id="314" r:id="rId68"/>
    <p:sldId id="313" r:id="rId69"/>
    <p:sldId id="317" r:id="rId70"/>
    <p:sldId id="318" r:id="rId71"/>
    <p:sldId id="319" r:id="rId72"/>
    <p:sldId id="320" r:id="rId73"/>
    <p:sldId id="321" r:id="rId74"/>
    <p:sldId id="371" r:id="rId75"/>
    <p:sldId id="392" r:id="rId76"/>
    <p:sldId id="368" r:id="rId77"/>
    <p:sldId id="401" r:id="rId78"/>
    <p:sldId id="395" r:id="rId79"/>
    <p:sldId id="301" r:id="rId80"/>
    <p:sldId id="323" r:id="rId81"/>
    <p:sldId id="396" r:id="rId82"/>
    <p:sldId id="289" r:id="rId8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00FFFF"/>
    <a:srgbClr val="00FF00"/>
    <a:srgbClr val="FF00FF"/>
    <a:srgbClr val="0000FF"/>
    <a:srgbClr val="006600"/>
    <a:srgbClr val="C3A63B"/>
    <a:srgbClr val="791D1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12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373C-F4F0-4CFB-B120-261A675FF89F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CB84-7A95-4510-9514-5DFC6281C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1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597819"/>
            <a:ext cx="9144000" cy="1102519"/>
          </a:xfrm>
        </p:spPr>
        <p:txBody>
          <a:bodyPr anchor="t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378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6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29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7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910" y="3308808"/>
            <a:ext cx="9144000" cy="1008668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05176"/>
            <a:ext cx="9143999" cy="1021556"/>
          </a:xfrm>
        </p:spPr>
        <p:txBody>
          <a:bodyPr anchor="t"/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2180035"/>
            <a:ext cx="9143999" cy="112514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2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68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55526"/>
            <a:ext cx="4496370" cy="479822"/>
          </a:xfrm>
          <a:ln>
            <a:solidFill>
              <a:schemeClr val="tx1"/>
            </a:solidFill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0" y="1059582"/>
            <a:ext cx="4497388" cy="3888432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99992" y="555526"/>
            <a:ext cx="464400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9992" y="1059582"/>
            <a:ext cx="4644008" cy="38884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16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06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64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57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3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rgbClr val="C3A63B"/>
          </a:solidFill>
          <a:ln w="12700">
            <a:solidFill>
              <a:srgbClr val="C3A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339752" y="0"/>
            <a:ext cx="6804248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4952700"/>
            <a:ext cx="9144000" cy="190800"/>
          </a:xfrm>
          <a:prstGeom prst="rect">
            <a:avLst/>
          </a:prstGeom>
          <a:solidFill>
            <a:srgbClr val="791D1F"/>
          </a:solidFill>
          <a:ln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40000"/>
            <a:ext cx="9144000" cy="440801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0" y="4951526"/>
            <a:ext cx="6300192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0">
                <a:solidFill>
                  <a:schemeClr val="bg1"/>
                </a:solidFill>
              </a:defRPr>
            </a:lvl1pPr>
          </a:lstStyle>
          <a:p>
            <a:pPr algn="l"/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100269" y="4948014"/>
            <a:ext cx="1043731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916" y="-12584"/>
            <a:ext cx="1034230" cy="57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aofmari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6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0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org/details/Lectures_on_Image_Processing" TargetMode="External"/><Relationship Id="rId2" Type="http://schemas.openxmlformats.org/officeDocument/2006/relationships/hyperlink" Target="http://dainf.ct.utfpr.edu.br/~hvieir/pub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sc.ufcg.edu.br/~hmg/disciplinas/graduacao/vc-2016.2/Rita-Tutorial-PDI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sdmt0De8Hw&amp;feature=youtu.be" TargetMode="External"/><Relationship Id="rId2" Type="http://schemas.openxmlformats.org/officeDocument/2006/relationships/hyperlink" Target="https://www.tecmundo.com.br/fotografia-e-design/23626-video-explica-como-funciona-o-sensor-ccd-das-cameras-digitais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imeo.com/103279733" TargetMode="External"/><Relationship Id="rId4" Type="http://schemas.openxmlformats.org/officeDocument/2006/relationships/hyperlink" Target="https://vimeo.com/103279734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psci.com/humans-can-only-distinguish-between-about-30-shades-gray/" TargetMode="External"/><Relationship Id="rId2" Type="http://schemas.openxmlformats.org/officeDocument/2006/relationships/hyperlink" Target="https://mundoeducacao.uol.com.br/fisica/quais-sao-os-limites-visao-humana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vistagalileu.globo.com/Ciencia/noticia/2015/02/humanos-conseguem-distinguir-apenas-30-tons-de-cinza.html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Aula 02 – Fundamentos da imagem digital I</a:t>
            </a:r>
            <a:endParaRPr lang="en-US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Prof. João Fernando Mari</a:t>
            </a:r>
          </a:p>
          <a:p>
            <a:r>
              <a:rPr lang="pt-BR" sz="1400" i="1" dirty="0">
                <a:hlinkClick r:id="rId2"/>
              </a:rPr>
              <a:t>joaofmari.github.io </a:t>
            </a:r>
            <a:endParaRPr lang="pt-BR" sz="1400" i="1" dirty="0" smtClean="0"/>
          </a:p>
          <a:p>
            <a:r>
              <a:rPr lang="pt-BR" sz="1400" i="1" dirty="0" smtClean="0"/>
              <a:t>joaof.mari@ufv.br</a:t>
            </a:r>
            <a:endParaRPr lang="pt-BR" sz="1400" i="1" dirty="0"/>
          </a:p>
          <a:p>
            <a:pPr algn="l"/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200" dirty="0">
                <a:solidFill>
                  <a:schemeClr val="bg1"/>
                </a:solidFill>
              </a:rPr>
              <a:t>SIN 392 – Introdução ao Processamento Digital de Imagens (</a:t>
            </a:r>
            <a:r>
              <a:rPr lang="pt-BR" sz="2200" dirty="0" smtClean="0">
                <a:solidFill>
                  <a:schemeClr val="bg1"/>
                </a:solidFill>
              </a:rPr>
              <a:t>2023-1)</a:t>
            </a:r>
            <a:endParaRPr lang="pt-BR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46" name="Grupo 45"/>
          <p:cNvGrpSpPr/>
          <p:nvPr/>
        </p:nvGrpSpPr>
        <p:grpSpPr>
          <a:xfrm>
            <a:off x="2104892" y="871421"/>
            <a:ext cx="3729684" cy="3610779"/>
            <a:chOff x="4067944" y="871421"/>
            <a:chExt cx="372968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0" name="Retângulo 39"/>
            <p:cNvSpPr/>
            <p:nvPr/>
          </p:nvSpPr>
          <p:spPr>
            <a:xfrm>
              <a:off x="4067944" y="2843843"/>
              <a:ext cx="72008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pt-BR" dirty="0" smtClean="0">
                  <a:solidFill>
                    <a:schemeClr val="tx1"/>
                  </a:solidFill>
                </a:rPr>
                <a:t>Lentes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de seta reta 40"/>
            <p:cNvCxnSpPr>
              <a:stCxn id="40" idx="3"/>
            </p:cNvCxnSpPr>
            <p:nvPr/>
          </p:nvCxnSpPr>
          <p:spPr>
            <a:xfrm flipV="1">
              <a:off x="4788024" y="2929430"/>
              <a:ext cx="806821" cy="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tângulo 41"/>
            <p:cNvSpPr/>
            <p:nvPr/>
          </p:nvSpPr>
          <p:spPr>
            <a:xfrm>
              <a:off x="5364208" y="4311025"/>
              <a:ext cx="108000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Obturador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de seta reta 42"/>
            <p:cNvCxnSpPr>
              <a:stCxn id="42" idx="0"/>
            </p:cNvCxnSpPr>
            <p:nvPr/>
          </p:nvCxnSpPr>
          <p:spPr>
            <a:xfrm flipV="1">
              <a:off x="5904208" y="3719034"/>
              <a:ext cx="793518" cy="59199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tângulo 43"/>
            <p:cNvSpPr/>
            <p:nvPr/>
          </p:nvSpPr>
          <p:spPr>
            <a:xfrm>
              <a:off x="5364208" y="1048546"/>
              <a:ext cx="108000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Diafragma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Conector de seta reta 44"/>
            <p:cNvCxnSpPr>
              <a:stCxn id="44" idx="2"/>
            </p:cNvCxnSpPr>
            <p:nvPr/>
          </p:nvCxnSpPr>
          <p:spPr>
            <a:xfrm>
              <a:off x="5904208" y="1219721"/>
              <a:ext cx="305974" cy="912608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tângulo 47"/>
          <p:cNvSpPr/>
          <p:nvPr/>
        </p:nvSpPr>
        <p:spPr>
          <a:xfrm>
            <a:off x="5606620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6208045" y="2843843"/>
            <a:ext cx="720080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dirty="0" smtClean="0">
                <a:solidFill>
                  <a:schemeClr val="tx1"/>
                </a:solidFill>
              </a:rPr>
              <a:t>Sensor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50" name="Conector de seta reta 49"/>
          <p:cNvCxnSpPr>
            <a:stCxn id="49" idx="1"/>
          </p:cNvCxnSpPr>
          <p:nvPr/>
        </p:nvCxnSpPr>
        <p:spPr>
          <a:xfrm flipH="1" flipV="1">
            <a:off x="5692581" y="2929430"/>
            <a:ext cx="515464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44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- lentes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53" name="Grupo 52"/>
          <p:cNvGrpSpPr/>
          <p:nvPr/>
        </p:nvGrpSpPr>
        <p:grpSpPr>
          <a:xfrm>
            <a:off x="1881584" y="871421"/>
            <a:ext cx="6499474" cy="3610779"/>
            <a:chOff x="1298154" y="871421"/>
            <a:chExt cx="649947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9" name="Retângulo 38"/>
            <p:cNvSpPr/>
            <p:nvPr/>
          </p:nvSpPr>
          <p:spPr>
            <a:xfrm>
              <a:off x="7570975" y="2136077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1298154" y="1881518"/>
              <a:ext cx="432048" cy="208678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49" name="Grupo 48"/>
            <p:cNvGrpSpPr/>
            <p:nvPr/>
          </p:nvGrpSpPr>
          <p:grpSpPr>
            <a:xfrm>
              <a:off x="3115232" y="2102816"/>
              <a:ext cx="85961" cy="1586705"/>
              <a:chOff x="3115232" y="2102816"/>
              <a:chExt cx="85961" cy="1586705"/>
            </a:xfrm>
          </p:grpSpPr>
          <p:sp>
            <p:nvSpPr>
              <p:cNvPr id="50" name="Retângulo 49"/>
              <p:cNvSpPr/>
              <p:nvPr/>
            </p:nvSpPr>
            <p:spPr>
              <a:xfrm>
                <a:off x="3115232" y="2102816"/>
                <a:ext cx="85961" cy="15867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tângulo 50"/>
              <p:cNvSpPr/>
              <p:nvPr/>
            </p:nvSpPr>
            <p:spPr>
              <a:xfrm>
                <a:off x="3115232" y="2823967"/>
                <a:ext cx="85961" cy="20159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62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- lentes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1881584" y="1881518"/>
            <a:ext cx="432048" cy="208678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4" name="Conector de seta reta 43"/>
          <p:cNvCxnSpPr/>
          <p:nvPr/>
        </p:nvCxnSpPr>
        <p:spPr>
          <a:xfrm flipV="1">
            <a:off x="762942" y="1881375"/>
            <a:ext cx="1334666" cy="1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/>
          <p:cNvCxnSpPr/>
          <p:nvPr/>
        </p:nvCxnSpPr>
        <p:spPr>
          <a:xfrm>
            <a:off x="762942" y="3968298"/>
            <a:ext cx="1334666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V="1">
            <a:off x="762942" y="2298733"/>
            <a:ext cx="1334666" cy="1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/>
          <p:nvPr/>
        </p:nvCxnSpPr>
        <p:spPr>
          <a:xfrm flipV="1">
            <a:off x="762942" y="3133446"/>
            <a:ext cx="1334666" cy="14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762942" y="2716087"/>
            <a:ext cx="1334666" cy="1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/>
          <p:cNvCxnSpPr/>
          <p:nvPr/>
        </p:nvCxnSpPr>
        <p:spPr>
          <a:xfrm flipV="1">
            <a:off x="762942" y="3550189"/>
            <a:ext cx="1334666" cy="75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/>
          <p:cNvCxnSpPr/>
          <p:nvPr/>
        </p:nvCxnSpPr>
        <p:spPr>
          <a:xfrm>
            <a:off x="2097608" y="1881518"/>
            <a:ext cx="3273846" cy="208602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2097608" y="1881375"/>
            <a:ext cx="3273846" cy="20869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2097608" y="2298733"/>
            <a:ext cx="3273846" cy="125145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/>
          <p:cNvCxnSpPr/>
          <p:nvPr/>
        </p:nvCxnSpPr>
        <p:spPr>
          <a:xfrm>
            <a:off x="2097608" y="2716087"/>
            <a:ext cx="3273846" cy="4173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/>
          <p:cNvCxnSpPr/>
          <p:nvPr/>
        </p:nvCxnSpPr>
        <p:spPr>
          <a:xfrm flipV="1">
            <a:off x="2097608" y="2298733"/>
            <a:ext cx="3273846" cy="125145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/>
          <p:cNvCxnSpPr/>
          <p:nvPr/>
        </p:nvCxnSpPr>
        <p:spPr>
          <a:xfrm flipV="1">
            <a:off x="2097608" y="2716087"/>
            <a:ext cx="3273846" cy="4173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tângulo 59"/>
          <p:cNvSpPr/>
          <p:nvPr/>
        </p:nvSpPr>
        <p:spPr>
          <a:xfrm>
            <a:off x="3263958" y="3840735"/>
            <a:ext cx="955368" cy="171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</a:t>
            </a:r>
            <a:r>
              <a:rPr lang="pt-BR" dirty="0" smtClean="0">
                <a:solidFill>
                  <a:schemeClr val="tx1"/>
                </a:solidFill>
              </a:rPr>
              <a:t>m foco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3698662" y="2102816"/>
            <a:ext cx="85961" cy="15867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/>
          <p:cNvSpPr/>
          <p:nvPr/>
        </p:nvSpPr>
        <p:spPr>
          <a:xfrm>
            <a:off x="3698662" y="2823967"/>
            <a:ext cx="85961" cy="2015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05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- lentes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1881584" y="1881518"/>
            <a:ext cx="432048" cy="208678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4" name="Conector de seta reta 43"/>
          <p:cNvCxnSpPr/>
          <p:nvPr/>
        </p:nvCxnSpPr>
        <p:spPr>
          <a:xfrm flipV="1">
            <a:off x="762942" y="1881375"/>
            <a:ext cx="1334666" cy="1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/>
          <p:cNvCxnSpPr/>
          <p:nvPr/>
        </p:nvCxnSpPr>
        <p:spPr>
          <a:xfrm>
            <a:off x="762942" y="3968298"/>
            <a:ext cx="1334666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V="1">
            <a:off x="762942" y="2298733"/>
            <a:ext cx="1334666" cy="1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/>
          <p:nvPr/>
        </p:nvCxnSpPr>
        <p:spPr>
          <a:xfrm flipV="1">
            <a:off x="762942" y="3133446"/>
            <a:ext cx="1334666" cy="14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762942" y="2716087"/>
            <a:ext cx="1334666" cy="1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/>
          <p:cNvCxnSpPr/>
          <p:nvPr/>
        </p:nvCxnSpPr>
        <p:spPr>
          <a:xfrm flipV="1">
            <a:off x="762942" y="3550189"/>
            <a:ext cx="1334666" cy="75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/>
          <p:cNvCxnSpPr/>
          <p:nvPr/>
        </p:nvCxnSpPr>
        <p:spPr>
          <a:xfrm>
            <a:off x="2097608" y="1881518"/>
            <a:ext cx="3273846" cy="208602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2097608" y="1881375"/>
            <a:ext cx="3273846" cy="20869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2097608" y="2298733"/>
            <a:ext cx="3273846" cy="125145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/>
          <p:cNvCxnSpPr/>
          <p:nvPr/>
        </p:nvCxnSpPr>
        <p:spPr>
          <a:xfrm>
            <a:off x="2097608" y="2716087"/>
            <a:ext cx="3273846" cy="4173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/>
          <p:cNvCxnSpPr/>
          <p:nvPr/>
        </p:nvCxnSpPr>
        <p:spPr>
          <a:xfrm flipV="1">
            <a:off x="2097608" y="2298733"/>
            <a:ext cx="3273846" cy="125145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/>
          <p:cNvCxnSpPr/>
          <p:nvPr/>
        </p:nvCxnSpPr>
        <p:spPr>
          <a:xfrm flipV="1">
            <a:off x="2097608" y="2716087"/>
            <a:ext cx="3273846" cy="4173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upo 60"/>
          <p:cNvGrpSpPr/>
          <p:nvPr/>
        </p:nvGrpSpPr>
        <p:grpSpPr>
          <a:xfrm>
            <a:off x="3283222" y="2102816"/>
            <a:ext cx="85962" cy="1586705"/>
            <a:chOff x="2699792" y="2102816"/>
            <a:chExt cx="85962" cy="1586705"/>
          </a:xfrm>
          <a:solidFill>
            <a:schemeClr val="bg1"/>
          </a:solidFill>
        </p:grpSpPr>
        <p:sp>
          <p:nvSpPr>
            <p:cNvPr id="62" name="Retângulo 61"/>
            <p:cNvSpPr/>
            <p:nvPr/>
          </p:nvSpPr>
          <p:spPr>
            <a:xfrm>
              <a:off x="2699792" y="2102816"/>
              <a:ext cx="85961" cy="158670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2699792" y="2566609"/>
              <a:ext cx="85962" cy="6591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4" name="Retângulo 63"/>
          <p:cNvSpPr/>
          <p:nvPr/>
        </p:nvSpPr>
        <p:spPr>
          <a:xfrm>
            <a:off x="2649102" y="3793330"/>
            <a:ext cx="1354200" cy="265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f</a:t>
            </a:r>
            <a:r>
              <a:rPr lang="pt-BR" dirty="0" smtClean="0">
                <a:solidFill>
                  <a:schemeClr val="tx1"/>
                </a:solidFill>
              </a:rPr>
              <a:t>ora de foco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- lentes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1881584" y="1881518"/>
            <a:ext cx="432048" cy="208678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44" name="Conector de seta reta 43"/>
          <p:cNvCxnSpPr/>
          <p:nvPr/>
        </p:nvCxnSpPr>
        <p:spPr>
          <a:xfrm flipV="1">
            <a:off x="762942" y="1881375"/>
            <a:ext cx="1334666" cy="1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/>
          <p:cNvCxnSpPr/>
          <p:nvPr/>
        </p:nvCxnSpPr>
        <p:spPr>
          <a:xfrm>
            <a:off x="762942" y="3968298"/>
            <a:ext cx="1334666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V="1">
            <a:off x="762942" y="2298733"/>
            <a:ext cx="1334666" cy="1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/>
          <p:nvPr/>
        </p:nvCxnSpPr>
        <p:spPr>
          <a:xfrm flipV="1">
            <a:off x="762942" y="3133446"/>
            <a:ext cx="1334666" cy="14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762942" y="2716087"/>
            <a:ext cx="1334666" cy="1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/>
          <p:cNvCxnSpPr/>
          <p:nvPr/>
        </p:nvCxnSpPr>
        <p:spPr>
          <a:xfrm flipV="1">
            <a:off x="762942" y="3550189"/>
            <a:ext cx="1334666" cy="75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/>
          <p:cNvCxnSpPr/>
          <p:nvPr/>
        </p:nvCxnSpPr>
        <p:spPr>
          <a:xfrm>
            <a:off x="2097608" y="1881518"/>
            <a:ext cx="3273846" cy="208602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2097608" y="1881375"/>
            <a:ext cx="3273846" cy="20869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2097608" y="2298733"/>
            <a:ext cx="3273846" cy="125145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/>
          <p:cNvCxnSpPr/>
          <p:nvPr/>
        </p:nvCxnSpPr>
        <p:spPr>
          <a:xfrm>
            <a:off x="2097608" y="2716087"/>
            <a:ext cx="3273846" cy="4173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/>
          <p:cNvCxnSpPr/>
          <p:nvPr/>
        </p:nvCxnSpPr>
        <p:spPr>
          <a:xfrm flipV="1">
            <a:off x="2097608" y="2298733"/>
            <a:ext cx="3273846" cy="125145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/>
          <p:cNvCxnSpPr/>
          <p:nvPr/>
        </p:nvCxnSpPr>
        <p:spPr>
          <a:xfrm flipV="1">
            <a:off x="2097608" y="2716087"/>
            <a:ext cx="3273846" cy="4173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upo 59"/>
          <p:cNvGrpSpPr/>
          <p:nvPr/>
        </p:nvGrpSpPr>
        <p:grpSpPr>
          <a:xfrm>
            <a:off x="4114102" y="2102816"/>
            <a:ext cx="85962" cy="1586705"/>
            <a:chOff x="3530672" y="2102816"/>
            <a:chExt cx="85962" cy="1586705"/>
          </a:xfrm>
        </p:grpSpPr>
        <p:sp>
          <p:nvSpPr>
            <p:cNvPr id="65" name="Retângulo 64"/>
            <p:cNvSpPr/>
            <p:nvPr/>
          </p:nvSpPr>
          <p:spPr>
            <a:xfrm>
              <a:off x="3530672" y="2102816"/>
              <a:ext cx="85961" cy="1586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3530672" y="2566609"/>
              <a:ext cx="85962" cy="6591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67" name="Retângulo 66"/>
          <p:cNvSpPr/>
          <p:nvPr/>
        </p:nvSpPr>
        <p:spPr>
          <a:xfrm>
            <a:off x="3518774" y="3840735"/>
            <a:ext cx="1276616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f</a:t>
            </a:r>
            <a:r>
              <a:rPr lang="pt-BR" dirty="0" smtClean="0">
                <a:solidFill>
                  <a:schemeClr val="tx1"/>
                </a:solidFill>
              </a:rPr>
              <a:t>ora de foco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14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en-US" dirty="0" smtClean="0"/>
              <a:t>-</a:t>
            </a:r>
            <a:r>
              <a:rPr lang="pt-BR" dirty="0" smtClean="0"/>
              <a:t> diafragma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1" name="Grupo 60"/>
          <p:cNvGrpSpPr/>
          <p:nvPr/>
        </p:nvGrpSpPr>
        <p:grpSpPr>
          <a:xfrm>
            <a:off x="1678607" y="1977894"/>
            <a:ext cx="1890000" cy="1890000"/>
            <a:chOff x="899592" y="740411"/>
            <a:chExt cx="2232000" cy="2232000"/>
          </a:xfrm>
        </p:grpSpPr>
        <p:sp>
          <p:nvSpPr>
            <p:cNvPr id="62" name="Elipse 61"/>
            <p:cNvSpPr/>
            <p:nvPr/>
          </p:nvSpPr>
          <p:spPr>
            <a:xfrm>
              <a:off x="899592" y="740411"/>
              <a:ext cx="2232000" cy="22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Hexágono 62"/>
            <p:cNvSpPr>
              <a:spLocks noChangeAspect="1"/>
            </p:cNvSpPr>
            <p:nvPr/>
          </p:nvSpPr>
          <p:spPr>
            <a:xfrm rot="5400000">
              <a:off x="1457592" y="1375378"/>
              <a:ext cx="1116000" cy="962067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4" name="Conector reto 63"/>
            <p:cNvCxnSpPr>
              <a:stCxn id="63" idx="5"/>
            </p:cNvCxnSpPr>
            <p:nvPr/>
          </p:nvCxnSpPr>
          <p:spPr>
            <a:xfrm flipV="1">
              <a:off x="2496626" y="871870"/>
              <a:ext cx="0" cy="12686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>
              <a:stCxn id="63" idx="4"/>
            </p:cNvCxnSpPr>
            <p:nvPr/>
          </p:nvCxnSpPr>
          <p:spPr>
            <a:xfrm flipH="1" flipV="1">
              <a:off x="1403648" y="950033"/>
              <a:ext cx="1092978" cy="6222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>
              <a:stCxn id="63" idx="3"/>
            </p:cNvCxnSpPr>
            <p:nvPr/>
          </p:nvCxnSpPr>
          <p:spPr>
            <a:xfrm flipH="1">
              <a:off x="899592" y="1298412"/>
              <a:ext cx="1116000" cy="6353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/>
            <p:cNvCxnSpPr>
              <a:stCxn id="63" idx="2"/>
            </p:cNvCxnSpPr>
            <p:nvPr/>
          </p:nvCxnSpPr>
          <p:spPr>
            <a:xfrm>
              <a:off x="1534559" y="1572264"/>
              <a:ext cx="0" cy="127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>
              <a:stCxn id="63" idx="1"/>
            </p:cNvCxnSpPr>
            <p:nvPr/>
          </p:nvCxnSpPr>
          <p:spPr>
            <a:xfrm>
              <a:off x="1534559" y="2140560"/>
              <a:ext cx="1096615" cy="6243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/>
            <p:cNvCxnSpPr>
              <a:stCxn id="63" idx="0"/>
            </p:cNvCxnSpPr>
            <p:nvPr/>
          </p:nvCxnSpPr>
          <p:spPr>
            <a:xfrm flipV="1">
              <a:off x="2015592" y="1779075"/>
              <a:ext cx="1116000" cy="635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upo 72"/>
          <p:cNvGrpSpPr/>
          <p:nvPr/>
        </p:nvGrpSpPr>
        <p:grpSpPr>
          <a:xfrm>
            <a:off x="1678920" y="1978207"/>
            <a:ext cx="1889374" cy="1889374"/>
            <a:chOff x="2656775" y="2686842"/>
            <a:chExt cx="1889374" cy="1889374"/>
          </a:xfrm>
        </p:grpSpPr>
        <p:sp>
          <p:nvSpPr>
            <p:cNvPr id="74" name="Elipse 73"/>
            <p:cNvSpPr/>
            <p:nvPr/>
          </p:nvSpPr>
          <p:spPr>
            <a:xfrm>
              <a:off x="2656775" y="2686842"/>
              <a:ext cx="1889374" cy="18893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Hexágono 74"/>
            <p:cNvSpPr>
              <a:spLocks noChangeAspect="1"/>
            </p:cNvSpPr>
            <p:nvPr/>
          </p:nvSpPr>
          <p:spPr>
            <a:xfrm rot="5400000">
              <a:off x="3365662" y="3428254"/>
              <a:ext cx="471600" cy="406551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6" name="Conector reto 75"/>
            <p:cNvCxnSpPr>
              <a:stCxn id="75" idx="5"/>
            </p:cNvCxnSpPr>
            <p:nvPr/>
          </p:nvCxnSpPr>
          <p:spPr>
            <a:xfrm flipV="1">
              <a:off x="3804738" y="2715766"/>
              <a:ext cx="0" cy="10358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/>
            <p:cNvCxnSpPr>
              <a:stCxn id="75" idx="4"/>
            </p:cNvCxnSpPr>
            <p:nvPr/>
          </p:nvCxnSpPr>
          <p:spPr>
            <a:xfrm flipH="1" flipV="1">
              <a:off x="2907004" y="3000375"/>
              <a:ext cx="897734" cy="511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/>
            <p:cNvCxnSpPr>
              <a:stCxn id="75" idx="3"/>
            </p:cNvCxnSpPr>
            <p:nvPr/>
          </p:nvCxnSpPr>
          <p:spPr>
            <a:xfrm flipH="1">
              <a:off x="2699792" y="3395730"/>
              <a:ext cx="901670" cy="5133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/>
            <p:cNvCxnSpPr>
              <a:stCxn id="75" idx="2"/>
            </p:cNvCxnSpPr>
            <p:nvPr/>
          </p:nvCxnSpPr>
          <p:spPr>
            <a:xfrm>
              <a:off x="3398187" y="3511455"/>
              <a:ext cx="0" cy="1047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/>
            <p:cNvCxnSpPr>
              <a:stCxn id="75" idx="1"/>
            </p:cNvCxnSpPr>
            <p:nvPr/>
          </p:nvCxnSpPr>
          <p:spPr>
            <a:xfrm>
              <a:off x="3398187" y="3751605"/>
              <a:ext cx="897296" cy="510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/>
            <p:cNvCxnSpPr>
              <a:stCxn id="75" idx="0"/>
            </p:cNvCxnSpPr>
            <p:nvPr/>
          </p:nvCxnSpPr>
          <p:spPr>
            <a:xfrm flipV="1">
              <a:off x="3601462" y="3355797"/>
              <a:ext cx="898530" cy="5115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131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en-US" dirty="0" smtClean="0"/>
              <a:t>-</a:t>
            </a:r>
            <a:r>
              <a:rPr lang="pt-BR" dirty="0" smtClean="0"/>
              <a:t> diafragma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1" name="Grupo 60"/>
          <p:cNvGrpSpPr/>
          <p:nvPr/>
        </p:nvGrpSpPr>
        <p:grpSpPr>
          <a:xfrm>
            <a:off x="1678607" y="1977894"/>
            <a:ext cx="1890000" cy="1890000"/>
            <a:chOff x="899592" y="740411"/>
            <a:chExt cx="2232000" cy="2232000"/>
          </a:xfrm>
        </p:grpSpPr>
        <p:sp>
          <p:nvSpPr>
            <p:cNvPr id="62" name="Elipse 61"/>
            <p:cNvSpPr/>
            <p:nvPr/>
          </p:nvSpPr>
          <p:spPr>
            <a:xfrm>
              <a:off x="899592" y="740411"/>
              <a:ext cx="2232000" cy="22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Hexágono 62"/>
            <p:cNvSpPr>
              <a:spLocks noChangeAspect="1"/>
            </p:cNvSpPr>
            <p:nvPr/>
          </p:nvSpPr>
          <p:spPr>
            <a:xfrm rot="5400000">
              <a:off x="1457592" y="1375378"/>
              <a:ext cx="1116000" cy="962067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4" name="Conector reto 63"/>
            <p:cNvCxnSpPr>
              <a:stCxn id="63" idx="5"/>
            </p:cNvCxnSpPr>
            <p:nvPr/>
          </p:nvCxnSpPr>
          <p:spPr>
            <a:xfrm flipV="1">
              <a:off x="2496626" y="871870"/>
              <a:ext cx="0" cy="12686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>
              <a:stCxn id="63" idx="4"/>
            </p:cNvCxnSpPr>
            <p:nvPr/>
          </p:nvCxnSpPr>
          <p:spPr>
            <a:xfrm flipH="1" flipV="1">
              <a:off x="1403648" y="950033"/>
              <a:ext cx="1092978" cy="6222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>
              <a:stCxn id="63" idx="3"/>
            </p:cNvCxnSpPr>
            <p:nvPr/>
          </p:nvCxnSpPr>
          <p:spPr>
            <a:xfrm flipH="1">
              <a:off x="899592" y="1298412"/>
              <a:ext cx="1116000" cy="6353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/>
            <p:cNvCxnSpPr>
              <a:stCxn id="63" idx="2"/>
            </p:cNvCxnSpPr>
            <p:nvPr/>
          </p:nvCxnSpPr>
          <p:spPr>
            <a:xfrm>
              <a:off x="1534559" y="1572264"/>
              <a:ext cx="0" cy="127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>
              <a:stCxn id="63" idx="1"/>
            </p:cNvCxnSpPr>
            <p:nvPr/>
          </p:nvCxnSpPr>
          <p:spPr>
            <a:xfrm>
              <a:off x="1534559" y="2140560"/>
              <a:ext cx="1096615" cy="6243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/>
            <p:cNvCxnSpPr>
              <a:stCxn id="63" idx="0"/>
            </p:cNvCxnSpPr>
            <p:nvPr/>
          </p:nvCxnSpPr>
          <p:spPr>
            <a:xfrm flipV="1">
              <a:off x="2015592" y="1779075"/>
              <a:ext cx="1116000" cy="635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044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en-US" dirty="0" smtClean="0"/>
              <a:t>-</a:t>
            </a:r>
            <a:r>
              <a:rPr lang="pt-BR" dirty="0" smtClean="0"/>
              <a:t> diafragma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1" name="Grupo 60"/>
          <p:cNvGrpSpPr/>
          <p:nvPr/>
        </p:nvGrpSpPr>
        <p:grpSpPr>
          <a:xfrm>
            <a:off x="692178" y="1977894"/>
            <a:ext cx="1890000" cy="1890000"/>
            <a:chOff x="899592" y="740411"/>
            <a:chExt cx="2232000" cy="2232000"/>
          </a:xfrm>
        </p:grpSpPr>
        <p:sp>
          <p:nvSpPr>
            <p:cNvPr id="62" name="Elipse 61"/>
            <p:cNvSpPr/>
            <p:nvPr/>
          </p:nvSpPr>
          <p:spPr>
            <a:xfrm>
              <a:off x="899592" y="740411"/>
              <a:ext cx="2232000" cy="223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Hexágono 62"/>
            <p:cNvSpPr>
              <a:spLocks noChangeAspect="1"/>
            </p:cNvSpPr>
            <p:nvPr/>
          </p:nvSpPr>
          <p:spPr>
            <a:xfrm rot="5400000">
              <a:off x="1457592" y="1375378"/>
              <a:ext cx="1116000" cy="962067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4" name="Conector reto 63"/>
            <p:cNvCxnSpPr>
              <a:stCxn id="63" idx="5"/>
            </p:cNvCxnSpPr>
            <p:nvPr/>
          </p:nvCxnSpPr>
          <p:spPr>
            <a:xfrm flipV="1">
              <a:off x="2496626" y="871870"/>
              <a:ext cx="0" cy="12686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>
              <a:stCxn id="63" idx="4"/>
            </p:cNvCxnSpPr>
            <p:nvPr/>
          </p:nvCxnSpPr>
          <p:spPr>
            <a:xfrm flipH="1" flipV="1">
              <a:off x="1403648" y="950033"/>
              <a:ext cx="1092978" cy="6222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>
              <a:stCxn id="63" idx="3"/>
            </p:cNvCxnSpPr>
            <p:nvPr/>
          </p:nvCxnSpPr>
          <p:spPr>
            <a:xfrm flipH="1">
              <a:off x="899592" y="1298412"/>
              <a:ext cx="1116000" cy="6353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/>
            <p:cNvCxnSpPr>
              <a:stCxn id="63" idx="2"/>
            </p:cNvCxnSpPr>
            <p:nvPr/>
          </p:nvCxnSpPr>
          <p:spPr>
            <a:xfrm>
              <a:off x="1534559" y="1572264"/>
              <a:ext cx="0" cy="1273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>
              <a:stCxn id="63" idx="1"/>
            </p:cNvCxnSpPr>
            <p:nvPr/>
          </p:nvCxnSpPr>
          <p:spPr>
            <a:xfrm>
              <a:off x="1534559" y="2140560"/>
              <a:ext cx="1096615" cy="6243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/>
            <p:cNvCxnSpPr>
              <a:stCxn id="63" idx="0"/>
            </p:cNvCxnSpPr>
            <p:nvPr/>
          </p:nvCxnSpPr>
          <p:spPr>
            <a:xfrm flipV="1">
              <a:off x="2015592" y="1779075"/>
              <a:ext cx="1116000" cy="635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o 48"/>
          <p:cNvGrpSpPr/>
          <p:nvPr/>
        </p:nvGrpSpPr>
        <p:grpSpPr>
          <a:xfrm>
            <a:off x="3274356" y="1978207"/>
            <a:ext cx="1889374" cy="1889374"/>
            <a:chOff x="2656775" y="2686842"/>
            <a:chExt cx="1889374" cy="1889374"/>
          </a:xfrm>
        </p:grpSpPr>
        <p:sp>
          <p:nvSpPr>
            <p:cNvPr id="50" name="Elipse 49"/>
            <p:cNvSpPr/>
            <p:nvPr/>
          </p:nvSpPr>
          <p:spPr>
            <a:xfrm>
              <a:off x="2656775" y="2686842"/>
              <a:ext cx="1889374" cy="18893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Hexágono 50"/>
            <p:cNvSpPr>
              <a:spLocks noChangeAspect="1"/>
            </p:cNvSpPr>
            <p:nvPr/>
          </p:nvSpPr>
          <p:spPr>
            <a:xfrm rot="5400000">
              <a:off x="3365662" y="3428254"/>
              <a:ext cx="471600" cy="406551"/>
            </a:xfrm>
            <a:prstGeom prst="hexagon">
              <a:avLst>
                <a:gd name="adj" fmla="val 28465"/>
                <a:gd name="vf" fmla="val 11547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2" name="Conector reto 51"/>
            <p:cNvCxnSpPr>
              <a:stCxn id="51" idx="5"/>
            </p:cNvCxnSpPr>
            <p:nvPr/>
          </p:nvCxnSpPr>
          <p:spPr>
            <a:xfrm flipV="1">
              <a:off x="3804738" y="2715766"/>
              <a:ext cx="0" cy="10358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/>
            <p:cNvCxnSpPr>
              <a:stCxn id="51" idx="4"/>
            </p:cNvCxnSpPr>
            <p:nvPr/>
          </p:nvCxnSpPr>
          <p:spPr>
            <a:xfrm flipH="1" flipV="1">
              <a:off x="2907004" y="3000375"/>
              <a:ext cx="897734" cy="511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/>
            <p:cNvCxnSpPr>
              <a:stCxn id="51" idx="3"/>
            </p:cNvCxnSpPr>
            <p:nvPr/>
          </p:nvCxnSpPr>
          <p:spPr>
            <a:xfrm flipH="1">
              <a:off x="2699792" y="3395730"/>
              <a:ext cx="901670" cy="5133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/>
            <p:cNvCxnSpPr>
              <a:stCxn id="51" idx="2"/>
            </p:cNvCxnSpPr>
            <p:nvPr/>
          </p:nvCxnSpPr>
          <p:spPr>
            <a:xfrm>
              <a:off x="3398187" y="3511455"/>
              <a:ext cx="0" cy="1047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>
              <a:stCxn id="51" idx="1"/>
            </p:cNvCxnSpPr>
            <p:nvPr/>
          </p:nvCxnSpPr>
          <p:spPr>
            <a:xfrm>
              <a:off x="3398187" y="3751605"/>
              <a:ext cx="897296" cy="510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to 56"/>
            <p:cNvCxnSpPr>
              <a:stCxn id="51" idx="0"/>
            </p:cNvCxnSpPr>
            <p:nvPr/>
          </p:nvCxnSpPr>
          <p:spPr>
            <a:xfrm flipV="1">
              <a:off x="3601462" y="3355797"/>
              <a:ext cx="898530" cy="5115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ector reto 40"/>
          <p:cNvCxnSpPr/>
          <p:nvPr/>
        </p:nvCxnSpPr>
        <p:spPr>
          <a:xfrm>
            <a:off x="0" y="540000"/>
            <a:ext cx="0" cy="4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>
            <a:off x="9144000" y="540000"/>
            <a:ext cx="0" cy="4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84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en-US" dirty="0" smtClean="0"/>
              <a:t>-</a:t>
            </a:r>
            <a:r>
              <a:rPr lang="pt-BR" dirty="0" smtClean="0"/>
              <a:t> obturador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1546329" y="1908728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1903146" y="2263994"/>
            <a:ext cx="1393846" cy="7900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855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en-US" dirty="0" smtClean="0"/>
              <a:t>-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1546329" y="1908728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1903146" y="2263994"/>
            <a:ext cx="1393846" cy="790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2" name="Grupo 51"/>
          <p:cNvGrpSpPr/>
          <p:nvPr/>
        </p:nvGrpSpPr>
        <p:grpSpPr>
          <a:xfrm>
            <a:off x="1874053" y="624982"/>
            <a:ext cx="1440000" cy="2476285"/>
            <a:chOff x="854044" y="624982"/>
            <a:chExt cx="1440000" cy="2476285"/>
          </a:xfrm>
          <a:solidFill>
            <a:schemeClr val="bg1"/>
          </a:solidFill>
        </p:grpSpPr>
        <p:sp>
          <p:nvSpPr>
            <p:cNvPr id="53" name="Retângulo 52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40215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olho humano</a:t>
            </a:r>
          </a:p>
          <a:p>
            <a:r>
              <a:rPr lang="pt-BR" dirty="0"/>
              <a:t>Câmera fotográfica</a:t>
            </a:r>
          </a:p>
          <a:p>
            <a:r>
              <a:rPr lang="pt-BR" dirty="0"/>
              <a:t>A imagem digital</a:t>
            </a:r>
          </a:p>
          <a:p>
            <a:r>
              <a:rPr lang="pt-BR" dirty="0"/>
              <a:t>Imagens coloridas – RGB</a:t>
            </a:r>
          </a:p>
          <a:p>
            <a:r>
              <a:rPr lang="pt-BR" dirty="0"/>
              <a:t>O espaço de cores RGB</a:t>
            </a:r>
          </a:p>
          <a:p>
            <a:r>
              <a:rPr lang="pt-BR" dirty="0"/>
              <a:t>Aquisição de imagens</a:t>
            </a:r>
          </a:p>
          <a:p>
            <a:r>
              <a:rPr lang="pt-BR" dirty="0"/>
              <a:t>Sensores CCD e padrão de Bayer</a:t>
            </a:r>
          </a:p>
          <a:p>
            <a:r>
              <a:rPr lang="pt-BR" dirty="0"/>
              <a:t>Amostragem</a:t>
            </a:r>
          </a:p>
          <a:p>
            <a:r>
              <a:rPr lang="pt-BR" dirty="0"/>
              <a:t>Efeitos da resolução espacial</a:t>
            </a:r>
          </a:p>
          <a:p>
            <a:r>
              <a:rPr lang="pt-BR" dirty="0"/>
              <a:t>Resolução de intensidade</a:t>
            </a:r>
          </a:p>
          <a:p>
            <a:r>
              <a:rPr lang="pt-BR" dirty="0"/>
              <a:t>Efeitos da resolução de intensidade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61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en-US" dirty="0" smtClean="0"/>
              <a:t>-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1546329" y="1908728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1903146" y="2263994"/>
            <a:ext cx="1393846" cy="790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2" name="Grupo 51"/>
          <p:cNvGrpSpPr/>
          <p:nvPr/>
        </p:nvGrpSpPr>
        <p:grpSpPr>
          <a:xfrm>
            <a:off x="1874053" y="624982"/>
            <a:ext cx="1440000" cy="2476285"/>
            <a:chOff x="854044" y="624982"/>
            <a:chExt cx="1440000" cy="2476285"/>
          </a:xfrm>
          <a:solidFill>
            <a:schemeClr val="bg1"/>
          </a:solidFill>
        </p:grpSpPr>
        <p:sp>
          <p:nvSpPr>
            <p:cNvPr id="53" name="Retângulo 52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1" name="Conector de seta reta 40"/>
          <p:cNvCxnSpPr/>
          <p:nvPr/>
        </p:nvCxnSpPr>
        <p:spPr>
          <a:xfrm>
            <a:off x="3995936" y="1908728"/>
            <a:ext cx="0" cy="15012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33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pt-BR" dirty="0" smtClean="0"/>
              <a:t>-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upo 39"/>
          <p:cNvGrpSpPr/>
          <p:nvPr/>
        </p:nvGrpSpPr>
        <p:grpSpPr>
          <a:xfrm>
            <a:off x="1546329" y="1419622"/>
            <a:ext cx="2107480" cy="2476285"/>
            <a:chOff x="2788379" y="1419622"/>
            <a:chExt cx="2107480" cy="2476285"/>
          </a:xfrm>
        </p:grpSpPr>
        <p:sp>
          <p:nvSpPr>
            <p:cNvPr id="49" name="Retângulo 48"/>
            <p:cNvSpPr/>
            <p:nvPr/>
          </p:nvSpPr>
          <p:spPr>
            <a:xfrm>
              <a:off x="2788379" y="1911280"/>
              <a:ext cx="2107480" cy="15005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3131840" y="2266546"/>
              <a:ext cx="1393846" cy="790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3116103" y="1419622"/>
              <a:ext cx="1440000" cy="2476285"/>
              <a:chOff x="854044" y="624982"/>
              <a:chExt cx="1440000" cy="2476285"/>
            </a:xfrm>
            <a:solidFill>
              <a:schemeClr val="bg1"/>
            </a:solidFill>
          </p:grpSpPr>
          <p:sp>
            <p:nvSpPr>
              <p:cNvPr id="59" name="Retângulo 58"/>
              <p:cNvSpPr/>
              <p:nvPr/>
            </p:nvSpPr>
            <p:spPr>
              <a:xfrm>
                <a:off x="854044" y="624982"/>
                <a:ext cx="1440000" cy="8768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854044" y="2228663"/>
                <a:ext cx="1440000" cy="8726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854044" y="1501838"/>
                <a:ext cx="78631" cy="72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215413" y="1499711"/>
                <a:ext cx="78631" cy="72895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706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en-US" dirty="0" smtClean="0"/>
              <a:t>-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upo 39"/>
          <p:cNvGrpSpPr/>
          <p:nvPr/>
        </p:nvGrpSpPr>
        <p:grpSpPr>
          <a:xfrm>
            <a:off x="1546329" y="1419622"/>
            <a:ext cx="2107480" cy="2476285"/>
            <a:chOff x="2788379" y="1419622"/>
            <a:chExt cx="2107480" cy="2476285"/>
          </a:xfrm>
        </p:grpSpPr>
        <p:sp>
          <p:nvSpPr>
            <p:cNvPr id="49" name="Retângulo 48"/>
            <p:cNvSpPr/>
            <p:nvPr/>
          </p:nvSpPr>
          <p:spPr>
            <a:xfrm>
              <a:off x="2788379" y="1911280"/>
              <a:ext cx="2107480" cy="15005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3131840" y="2266546"/>
              <a:ext cx="1393846" cy="790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3116103" y="1419622"/>
              <a:ext cx="1440000" cy="2476285"/>
              <a:chOff x="854044" y="624982"/>
              <a:chExt cx="1440000" cy="2476285"/>
            </a:xfrm>
            <a:solidFill>
              <a:schemeClr val="bg1"/>
            </a:solidFill>
          </p:grpSpPr>
          <p:sp>
            <p:nvSpPr>
              <p:cNvPr id="59" name="Retângulo 58"/>
              <p:cNvSpPr/>
              <p:nvPr/>
            </p:nvSpPr>
            <p:spPr>
              <a:xfrm>
                <a:off x="854044" y="624982"/>
                <a:ext cx="1440000" cy="8768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854044" y="2228663"/>
                <a:ext cx="1440000" cy="8726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854044" y="1501838"/>
                <a:ext cx="78631" cy="72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215413" y="1499711"/>
                <a:ext cx="78631" cy="72895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cxnSp>
        <p:nvCxnSpPr>
          <p:cNvPr id="48" name="Conector de seta reta 47"/>
          <p:cNvCxnSpPr/>
          <p:nvPr/>
        </p:nvCxnSpPr>
        <p:spPr>
          <a:xfrm>
            <a:off x="3995936" y="1908728"/>
            <a:ext cx="0" cy="15012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85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en-US" dirty="0" smtClean="0"/>
              <a:t>-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/>
          <p:cNvSpPr/>
          <p:nvPr/>
        </p:nvSpPr>
        <p:spPr>
          <a:xfrm>
            <a:off x="1546329" y="1911280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1889790" y="2266546"/>
            <a:ext cx="1393846" cy="7900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" name="Grupo 57"/>
          <p:cNvGrpSpPr/>
          <p:nvPr/>
        </p:nvGrpSpPr>
        <p:grpSpPr>
          <a:xfrm>
            <a:off x="1874053" y="2219307"/>
            <a:ext cx="1440000" cy="2476285"/>
            <a:chOff x="854044" y="624982"/>
            <a:chExt cx="1440000" cy="2476285"/>
          </a:xfrm>
          <a:solidFill>
            <a:schemeClr val="tx1"/>
          </a:solidFill>
        </p:grpSpPr>
        <p:sp>
          <p:nvSpPr>
            <p:cNvPr id="59" name="Retângulo 58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89470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en-US" dirty="0" smtClean="0"/>
              <a:t>-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/>
          <p:cNvSpPr/>
          <p:nvPr/>
        </p:nvSpPr>
        <p:spPr>
          <a:xfrm>
            <a:off x="1546329" y="1911280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1889790" y="2266546"/>
            <a:ext cx="1393846" cy="7900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" name="Grupo 57"/>
          <p:cNvGrpSpPr/>
          <p:nvPr/>
        </p:nvGrpSpPr>
        <p:grpSpPr>
          <a:xfrm>
            <a:off x="1874053" y="2219307"/>
            <a:ext cx="1440000" cy="2476285"/>
            <a:chOff x="854044" y="624982"/>
            <a:chExt cx="1440000" cy="2476285"/>
          </a:xfrm>
          <a:solidFill>
            <a:schemeClr val="tx1"/>
          </a:solidFill>
        </p:grpSpPr>
        <p:sp>
          <p:nvSpPr>
            <p:cNvPr id="59" name="Retângulo 58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7" name="Conector de seta reta 46"/>
          <p:cNvCxnSpPr/>
          <p:nvPr/>
        </p:nvCxnSpPr>
        <p:spPr>
          <a:xfrm>
            <a:off x="3995936" y="1908728"/>
            <a:ext cx="0" cy="15012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en-US" dirty="0" smtClean="0"/>
              <a:t>- </a:t>
            </a:r>
            <a:r>
              <a:rPr lang="pt-BR" dirty="0" smtClean="0"/>
              <a:t>obturador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upo 39"/>
          <p:cNvGrpSpPr/>
          <p:nvPr/>
        </p:nvGrpSpPr>
        <p:grpSpPr>
          <a:xfrm>
            <a:off x="1546329" y="1419622"/>
            <a:ext cx="2107480" cy="2476285"/>
            <a:chOff x="2788379" y="1419622"/>
            <a:chExt cx="2107480" cy="2476285"/>
          </a:xfrm>
        </p:grpSpPr>
        <p:sp>
          <p:nvSpPr>
            <p:cNvPr id="49" name="Retângulo 48"/>
            <p:cNvSpPr/>
            <p:nvPr/>
          </p:nvSpPr>
          <p:spPr>
            <a:xfrm>
              <a:off x="2788379" y="1911280"/>
              <a:ext cx="2107480" cy="15005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3131840" y="2266546"/>
              <a:ext cx="1393846" cy="790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3116103" y="1419622"/>
              <a:ext cx="1440000" cy="2476285"/>
              <a:chOff x="854044" y="624982"/>
              <a:chExt cx="1440000" cy="2476285"/>
            </a:xfrm>
            <a:solidFill>
              <a:schemeClr val="bg1"/>
            </a:solidFill>
          </p:grpSpPr>
          <p:sp>
            <p:nvSpPr>
              <p:cNvPr id="59" name="Retângulo 58"/>
              <p:cNvSpPr/>
              <p:nvPr/>
            </p:nvSpPr>
            <p:spPr>
              <a:xfrm>
                <a:off x="854044" y="624982"/>
                <a:ext cx="1440000" cy="8768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854044" y="2228663"/>
                <a:ext cx="1440000" cy="8726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854044" y="1501838"/>
                <a:ext cx="78631" cy="72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215413" y="1499711"/>
                <a:ext cx="78631" cy="72895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547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en-US" dirty="0" smtClean="0"/>
              <a:t>-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upo 39"/>
          <p:cNvGrpSpPr/>
          <p:nvPr/>
        </p:nvGrpSpPr>
        <p:grpSpPr>
          <a:xfrm>
            <a:off x="1546329" y="1419622"/>
            <a:ext cx="2107480" cy="2476285"/>
            <a:chOff x="2788379" y="1419622"/>
            <a:chExt cx="2107480" cy="2476285"/>
          </a:xfrm>
        </p:grpSpPr>
        <p:sp>
          <p:nvSpPr>
            <p:cNvPr id="49" name="Retângulo 48"/>
            <p:cNvSpPr/>
            <p:nvPr/>
          </p:nvSpPr>
          <p:spPr>
            <a:xfrm>
              <a:off x="2788379" y="1911280"/>
              <a:ext cx="2107480" cy="15005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3131840" y="2266546"/>
              <a:ext cx="1393846" cy="790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3116103" y="1419622"/>
              <a:ext cx="1440000" cy="2476285"/>
              <a:chOff x="854044" y="624982"/>
              <a:chExt cx="1440000" cy="2476285"/>
            </a:xfrm>
            <a:solidFill>
              <a:schemeClr val="bg1"/>
            </a:solidFill>
          </p:grpSpPr>
          <p:sp>
            <p:nvSpPr>
              <p:cNvPr id="59" name="Retângulo 58"/>
              <p:cNvSpPr/>
              <p:nvPr/>
            </p:nvSpPr>
            <p:spPr>
              <a:xfrm>
                <a:off x="854044" y="624982"/>
                <a:ext cx="1440000" cy="8768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854044" y="2228663"/>
                <a:ext cx="1440000" cy="8726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/>
              <p:cNvSpPr/>
              <p:nvPr/>
            </p:nvSpPr>
            <p:spPr>
              <a:xfrm>
                <a:off x="854044" y="1501838"/>
                <a:ext cx="78631" cy="72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/>
              <p:cNvSpPr/>
              <p:nvPr/>
            </p:nvSpPr>
            <p:spPr>
              <a:xfrm>
                <a:off x="2215413" y="1499711"/>
                <a:ext cx="78631" cy="72895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cxnSp>
        <p:nvCxnSpPr>
          <p:cNvPr id="48" name="Conector de seta reta 47"/>
          <p:cNvCxnSpPr/>
          <p:nvPr/>
        </p:nvCxnSpPr>
        <p:spPr>
          <a:xfrm>
            <a:off x="3995936" y="1908728"/>
            <a:ext cx="0" cy="15012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77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  <a:r>
              <a:rPr lang="en-US" dirty="0" smtClean="0"/>
              <a:t>-</a:t>
            </a:r>
            <a:r>
              <a:rPr lang="pt-BR" dirty="0" smtClean="0"/>
              <a:t> </a:t>
            </a:r>
            <a:r>
              <a:rPr lang="pt-BR" dirty="0"/>
              <a:t>obturador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855908" y="871421"/>
            <a:ext cx="2525150" cy="3610779"/>
            <a:chOff x="5272478" y="871421"/>
            <a:chExt cx="2525150" cy="3610779"/>
          </a:xfrm>
        </p:grpSpPr>
        <p:grpSp>
          <p:nvGrpSpPr>
            <p:cNvPr id="7" name="Grupo 6"/>
            <p:cNvGrpSpPr/>
            <p:nvPr/>
          </p:nvGrpSpPr>
          <p:grpSpPr>
            <a:xfrm rot="16200000">
              <a:off x="4729663" y="1414236"/>
              <a:ext cx="3610779" cy="2525150"/>
              <a:chOff x="2051720" y="799108"/>
              <a:chExt cx="4536504" cy="3172544"/>
            </a:xfrm>
          </p:grpSpPr>
          <p:sp>
            <p:nvSpPr>
              <p:cNvPr id="13" name="Retângulo 12"/>
              <p:cNvSpPr/>
              <p:nvPr/>
            </p:nvSpPr>
            <p:spPr>
              <a:xfrm>
                <a:off x="3180174" y="799108"/>
                <a:ext cx="1656184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3012484" y="1015132"/>
                <a:ext cx="1991564" cy="2060674"/>
              </a:xfrm>
              <a:prstGeom prst="roundRect">
                <a:avLst>
                  <a:gd name="adj" fmla="val 614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940475" y="3057252"/>
                <a:ext cx="2135582" cy="914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2746648" y="2436609"/>
                <a:ext cx="2689448" cy="9144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de cantos arredondados 16"/>
              <p:cNvSpPr/>
              <p:nvPr/>
            </p:nvSpPr>
            <p:spPr>
              <a:xfrm>
                <a:off x="2051720" y="2643758"/>
                <a:ext cx="4536504" cy="1152128"/>
              </a:xfrm>
              <a:prstGeom prst="roundRect">
                <a:avLst>
                  <a:gd name="adj" fmla="val 23942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6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5662499" y="2870143"/>
                <a:ext cx="698376" cy="698376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 rot="2700000">
                <a:off x="4788794" y="3368209"/>
                <a:ext cx="237728" cy="231428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Grupo 19"/>
              <p:cNvGrpSpPr/>
              <p:nvPr/>
            </p:nvGrpSpPr>
            <p:grpSpPr>
              <a:xfrm>
                <a:off x="2115463" y="2751770"/>
                <a:ext cx="935122" cy="935122"/>
                <a:chOff x="2077363" y="2751770"/>
                <a:chExt cx="935122" cy="935122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2077363" y="2751770"/>
                  <a:ext cx="935122" cy="935122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2195736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Elipse 20"/>
              <p:cNvSpPr/>
              <p:nvPr/>
            </p:nvSpPr>
            <p:spPr>
              <a:xfrm>
                <a:off x="4824028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 rot="2700000">
                <a:off x="4823722" y="3343240"/>
                <a:ext cx="212808" cy="240162"/>
              </a:xfrm>
              <a:prstGeom prst="rect">
                <a:avLst/>
              </a:prstGeom>
              <a:solidFill>
                <a:srgbClr val="888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301248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/>
              <p:cNvSpPr/>
              <p:nvPr/>
            </p:nvSpPr>
            <p:spPr>
              <a:xfrm>
                <a:off x="316850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/>
              <p:cNvSpPr/>
              <p:nvPr/>
            </p:nvSpPr>
            <p:spPr>
              <a:xfrm>
                <a:off x="332451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80535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636552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3792569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3948586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4104603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4260620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4416637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4572654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4728671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4896048" y="1150640"/>
                <a:ext cx="108000" cy="9361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 rot="5400000">
                <a:off x="3953297" y="1264925"/>
                <a:ext cx="108000" cy="19935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Elipse 7"/>
            <p:cNvSpPr/>
            <p:nvPr/>
          </p:nvSpPr>
          <p:spPr>
            <a:xfrm>
              <a:off x="5594845" y="2265550"/>
              <a:ext cx="274900" cy="13277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6654745" y="2132329"/>
              <a:ext cx="85961" cy="1586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167201" y="2132329"/>
              <a:ext cx="85961" cy="1586705"/>
              <a:chOff x="2123728" y="1778877"/>
              <a:chExt cx="85961" cy="1586705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123728" y="1778877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123728" y="2471430"/>
                <a:ext cx="85961" cy="2015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Retângulo 38"/>
          <p:cNvSpPr/>
          <p:nvPr/>
        </p:nvSpPr>
        <p:spPr>
          <a:xfrm>
            <a:off x="8154405" y="2136077"/>
            <a:ext cx="85961" cy="1586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1546329" y="1908728"/>
            <a:ext cx="2107480" cy="15005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1903146" y="2263994"/>
            <a:ext cx="1393846" cy="790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2" name="Grupo 51"/>
          <p:cNvGrpSpPr/>
          <p:nvPr/>
        </p:nvGrpSpPr>
        <p:grpSpPr>
          <a:xfrm>
            <a:off x="1874053" y="624982"/>
            <a:ext cx="1440000" cy="2476285"/>
            <a:chOff x="854044" y="624982"/>
            <a:chExt cx="1440000" cy="2476285"/>
          </a:xfrm>
          <a:solidFill>
            <a:schemeClr val="tx1"/>
          </a:solidFill>
        </p:grpSpPr>
        <p:sp>
          <p:nvSpPr>
            <p:cNvPr id="53" name="Retângulo 52"/>
            <p:cNvSpPr/>
            <p:nvPr/>
          </p:nvSpPr>
          <p:spPr>
            <a:xfrm>
              <a:off x="854044" y="624982"/>
              <a:ext cx="1440000" cy="8768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854044" y="2228663"/>
              <a:ext cx="1440000" cy="872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854044" y="1501838"/>
              <a:ext cx="78631" cy="726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2215413" y="1499711"/>
              <a:ext cx="78631" cy="7289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4482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imagem digital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de intensidades (níveis de cinza):</a:t>
            </a:r>
            <a:endParaRPr lang="pt-BR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colorida (RGB):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03506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imagem digital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de intensidades (níveis de cinza):</a:t>
            </a:r>
            <a:endParaRPr lang="pt-BR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colorida (RGB):</a:t>
            </a:r>
            <a:endParaRPr lang="pt-BR" sz="1600" dirty="0"/>
          </a:p>
        </p:txBody>
      </p:sp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0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olho humano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 flipV="1">
            <a:off x="1770074" y="1305603"/>
            <a:ext cx="6402088" cy="2880320"/>
            <a:chOff x="1770074" y="1305603"/>
            <a:chExt cx="6402088" cy="2880320"/>
          </a:xfrm>
        </p:grpSpPr>
        <p:sp>
          <p:nvSpPr>
            <p:cNvPr id="7" name="Trapezoide 6"/>
            <p:cNvSpPr/>
            <p:nvPr/>
          </p:nvSpPr>
          <p:spPr>
            <a:xfrm rot="15301211">
              <a:off x="5639699" y="1559862"/>
              <a:ext cx="604290" cy="1425838"/>
            </a:xfrm>
            <a:prstGeom prst="trapezoid">
              <a:avLst>
                <a:gd name="adj" fmla="val 1148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2726744" y="1305603"/>
              <a:ext cx="2880320" cy="2880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9" name="Elipse 8"/>
            <p:cNvSpPr/>
            <p:nvPr/>
          </p:nvSpPr>
          <p:spPr>
            <a:xfrm>
              <a:off x="2562162" y="1917763"/>
              <a:ext cx="2088232" cy="165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0" name="Arco 9"/>
            <p:cNvSpPr/>
            <p:nvPr/>
          </p:nvSpPr>
          <p:spPr>
            <a:xfrm>
              <a:off x="2769777" y="1343606"/>
              <a:ext cx="2797002" cy="2804314"/>
            </a:xfrm>
            <a:prstGeom prst="arc">
              <a:avLst>
                <a:gd name="adj1" fmla="val 12461861"/>
                <a:gd name="adj2" fmla="val 9148323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1" name="Elipse 10"/>
            <p:cNvSpPr/>
            <p:nvPr/>
          </p:nvSpPr>
          <p:spPr>
            <a:xfrm>
              <a:off x="2852904" y="1431763"/>
              <a:ext cx="2628000" cy="2628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016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3012298" y="1431763"/>
              <a:ext cx="2309212" cy="2628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016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3" name="Arco 12"/>
            <p:cNvSpPr/>
            <p:nvPr/>
          </p:nvSpPr>
          <p:spPr>
            <a:xfrm>
              <a:off x="2562162" y="1916071"/>
              <a:ext cx="2198608" cy="1651446"/>
            </a:xfrm>
            <a:prstGeom prst="arc">
              <a:avLst>
                <a:gd name="adj1" fmla="val 7845219"/>
                <a:gd name="adj2" fmla="val 13784609"/>
              </a:avLst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4" name="Lua 13"/>
            <p:cNvSpPr/>
            <p:nvPr/>
          </p:nvSpPr>
          <p:spPr>
            <a:xfrm>
              <a:off x="2792622" y="1413093"/>
              <a:ext cx="1281708" cy="2670360"/>
            </a:xfrm>
            <a:prstGeom prst="moon">
              <a:avLst>
                <a:gd name="adj" fmla="val 11505"/>
              </a:avLst>
            </a:prstGeom>
            <a:solidFill>
              <a:schemeClr val="accent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15" name="Trapezoide 14"/>
            <p:cNvSpPr/>
            <p:nvPr/>
          </p:nvSpPr>
          <p:spPr>
            <a:xfrm rot="5400000">
              <a:off x="2536376" y="2624502"/>
              <a:ext cx="709322" cy="242521"/>
            </a:xfrm>
            <a:prstGeom prst="trapezoid">
              <a:avLst>
                <a:gd name="adj" fmla="val 7308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cxnSp>
          <p:nvCxnSpPr>
            <p:cNvPr id="16" name="Conector reto 15"/>
            <p:cNvCxnSpPr/>
            <p:nvPr/>
          </p:nvCxnSpPr>
          <p:spPr>
            <a:xfrm flipH="1">
              <a:off x="5364956" y="1800225"/>
              <a:ext cx="1381126" cy="442913"/>
            </a:xfrm>
            <a:prstGeom prst="line">
              <a:avLst/>
            </a:prstGeom>
            <a:ln w="101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H="1">
              <a:off x="5479257" y="2255044"/>
              <a:ext cx="1502568" cy="326231"/>
            </a:xfrm>
            <a:prstGeom prst="line">
              <a:avLst/>
            </a:prstGeom>
            <a:ln w="101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rapezoide 17"/>
            <p:cNvSpPr/>
            <p:nvPr/>
          </p:nvSpPr>
          <p:spPr>
            <a:xfrm rot="15301211">
              <a:off x="5773288" y="1602793"/>
              <a:ext cx="489528" cy="1299200"/>
            </a:xfrm>
            <a:prstGeom prst="trapezoid">
              <a:avLst>
                <a:gd name="adj" fmla="val 1148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to 18"/>
            <p:cNvCxnSpPr/>
            <p:nvPr/>
          </p:nvCxnSpPr>
          <p:spPr>
            <a:xfrm flipH="1">
              <a:off x="5454860" y="2022911"/>
              <a:ext cx="1170664" cy="313237"/>
            </a:xfrm>
            <a:prstGeom prst="line">
              <a:avLst/>
            </a:prstGeom>
            <a:ln w="1016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Lua 19"/>
            <p:cNvSpPr/>
            <p:nvPr/>
          </p:nvSpPr>
          <p:spPr>
            <a:xfrm>
              <a:off x="2922202" y="1416455"/>
              <a:ext cx="1080120" cy="2657474"/>
            </a:xfrm>
            <a:prstGeom prst="moon">
              <a:avLst>
                <a:gd name="adj" fmla="val 12093"/>
              </a:avLst>
            </a:prstGeom>
            <a:solidFill>
              <a:schemeClr val="accent2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21" name="Arco 20"/>
            <p:cNvSpPr/>
            <p:nvPr/>
          </p:nvSpPr>
          <p:spPr>
            <a:xfrm>
              <a:off x="2815400" y="1430743"/>
              <a:ext cx="2666538" cy="2630040"/>
            </a:xfrm>
            <a:prstGeom prst="arc">
              <a:avLst>
                <a:gd name="adj1" fmla="val 14516635"/>
                <a:gd name="adj2" fmla="val 7016647"/>
              </a:avLst>
            </a:prstGeom>
            <a:ln w="1016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22" name="Elipse 21"/>
            <p:cNvSpPr/>
            <p:nvPr/>
          </p:nvSpPr>
          <p:spPr>
            <a:xfrm>
              <a:off x="2894644" y="2174152"/>
              <a:ext cx="435720" cy="1143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sp>
          <p:nvSpPr>
            <p:cNvPr id="23" name="Trapezoide 22"/>
            <p:cNvSpPr/>
            <p:nvPr/>
          </p:nvSpPr>
          <p:spPr>
            <a:xfrm rot="6055613">
              <a:off x="5286589" y="2894189"/>
              <a:ext cx="236960" cy="202572"/>
            </a:xfrm>
            <a:prstGeom prst="trapezoid">
              <a:avLst>
                <a:gd name="adj" fmla="val 3270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  <p:cxnSp>
          <p:nvCxnSpPr>
            <p:cNvPr id="24" name="Conector reto 23"/>
            <p:cNvCxnSpPr>
              <a:stCxn id="23" idx="0"/>
            </p:cNvCxnSpPr>
            <p:nvPr/>
          </p:nvCxnSpPr>
          <p:spPr>
            <a:xfrm flipH="1" flipV="1">
              <a:off x="1770074" y="2689297"/>
              <a:ext cx="3734445" cy="32537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5490945" y="2154552"/>
              <a:ext cx="1170664" cy="313237"/>
            </a:xfrm>
            <a:prstGeom prst="line">
              <a:avLst/>
            </a:prstGeom>
            <a:ln w="1016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/>
            <p:cNvSpPr/>
            <p:nvPr/>
          </p:nvSpPr>
          <p:spPr>
            <a:xfrm flipV="1">
              <a:off x="6948026" y="1940519"/>
              <a:ext cx="1224136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 smtClean="0">
                  <a:solidFill>
                    <a:schemeClr val="tx1"/>
                  </a:solidFill>
                </a:rPr>
                <a:t>Nervo e bainha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Trapezoide 26"/>
            <p:cNvSpPr/>
            <p:nvPr/>
          </p:nvSpPr>
          <p:spPr>
            <a:xfrm rot="4475622">
              <a:off x="5370639" y="2318163"/>
              <a:ext cx="87394" cy="202572"/>
            </a:xfrm>
            <a:prstGeom prst="trapezoid">
              <a:avLst>
                <a:gd name="adj" fmla="val 3270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solidFill>
                  <a:schemeClr val="tx1"/>
                </a:solidFill>
              </a:endParaRPr>
            </a:p>
          </p:txBody>
        </p:sp>
      </p:grpSp>
      <p:sp>
        <p:nvSpPr>
          <p:cNvPr id="28" name="Retângulo 27"/>
          <p:cNvSpPr/>
          <p:nvPr/>
        </p:nvSpPr>
        <p:spPr>
          <a:xfrm>
            <a:off x="3574304" y="3062933"/>
            <a:ext cx="118646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Ponto cego</a:t>
            </a:r>
          </a:p>
        </p:txBody>
      </p:sp>
      <p:cxnSp>
        <p:nvCxnSpPr>
          <p:cNvPr id="29" name="Conector de seta reta 28"/>
          <p:cNvCxnSpPr>
            <a:stCxn id="30" idx="3"/>
            <a:endCxn id="23" idx="3"/>
          </p:cNvCxnSpPr>
          <p:nvPr/>
        </p:nvCxnSpPr>
        <p:spPr>
          <a:xfrm>
            <a:off x="4572000" y="2257113"/>
            <a:ext cx="816890" cy="15513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/>
          <p:cNvSpPr/>
          <p:nvPr/>
        </p:nvSpPr>
        <p:spPr>
          <a:xfrm>
            <a:off x="3763074" y="2113097"/>
            <a:ext cx="80892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Fóvea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31" name="Conector de seta reta 30"/>
          <p:cNvCxnSpPr>
            <a:stCxn id="38" idx="3"/>
          </p:cNvCxnSpPr>
          <p:nvPr/>
        </p:nvCxnSpPr>
        <p:spPr>
          <a:xfrm>
            <a:off x="2289515" y="2355197"/>
            <a:ext cx="822989" cy="22735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3449523" y="3537851"/>
            <a:ext cx="143602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Humor </a:t>
            </a:r>
            <a:r>
              <a:rPr lang="pt-BR" sz="1600" dirty="0" smtClean="0">
                <a:solidFill>
                  <a:schemeClr val="tx1"/>
                </a:solidFill>
              </a:rPr>
              <a:t>vítreo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33" name="Conector de seta reta 32"/>
          <p:cNvCxnSpPr>
            <a:stCxn id="34" idx="3"/>
            <a:endCxn id="12" idx="5"/>
          </p:cNvCxnSpPr>
          <p:nvPr/>
        </p:nvCxnSpPr>
        <p:spPr>
          <a:xfrm>
            <a:off x="4572000" y="1782195"/>
            <a:ext cx="411334" cy="3443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3763076" y="1638179"/>
            <a:ext cx="80892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Retina</a:t>
            </a:r>
          </a:p>
        </p:txBody>
      </p:sp>
      <p:sp>
        <p:nvSpPr>
          <p:cNvPr id="35" name="Retângulo 34"/>
          <p:cNvSpPr/>
          <p:nvPr/>
        </p:nvSpPr>
        <p:spPr>
          <a:xfrm rot="-300000">
            <a:off x="3459383" y="2626925"/>
            <a:ext cx="141631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Eixo visual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36" name="Conector de seta reta 35"/>
          <p:cNvCxnSpPr>
            <a:stCxn id="39" idx="3"/>
          </p:cNvCxnSpPr>
          <p:nvPr/>
        </p:nvCxnSpPr>
        <p:spPr>
          <a:xfrm flipV="1">
            <a:off x="2289515" y="2960292"/>
            <a:ext cx="272647" cy="17489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41" idx="3"/>
          </p:cNvCxnSpPr>
          <p:nvPr/>
        </p:nvCxnSpPr>
        <p:spPr>
          <a:xfrm flipV="1">
            <a:off x="2289515" y="2910252"/>
            <a:ext cx="480262" cy="100492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1115616" y="2211181"/>
            <a:ext cx="117389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dirty="0" smtClean="0">
                <a:solidFill>
                  <a:schemeClr val="tx1"/>
                </a:solidFill>
              </a:rPr>
              <a:t>Cristalino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1115616" y="2991170"/>
            <a:ext cx="117389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dirty="0" smtClean="0">
                <a:solidFill>
                  <a:schemeClr val="tx1"/>
                </a:solidFill>
              </a:rPr>
              <a:t>Córnea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1470789" y="1431192"/>
            <a:ext cx="81872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dirty="0">
                <a:solidFill>
                  <a:schemeClr val="tx1"/>
                </a:solidFill>
              </a:rPr>
              <a:t>Í</a:t>
            </a:r>
            <a:r>
              <a:rPr lang="pt-BR" sz="1600" dirty="0" smtClean="0">
                <a:solidFill>
                  <a:schemeClr val="tx1"/>
                </a:solidFill>
              </a:rPr>
              <a:t>ris 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611560" y="3771160"/>
            <a:ext cx="1677955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dirty="0" smtClean="0">
                <a:solidFill>
                  <a:schemeClr val="tx1"/>
                </a:solidFill>
              </a:rPr>
              <a:t>Câmara anterior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5693202" y="3771160"/>
            <a:ext cx="91440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Esclera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43" name="Conector de seta reta 42"/>
          <p:cNvCxnSpPr>
            <a:stCxn id="40" idx="3"/>
          </p:cNvCxnSpPr>
          <p:nvPr/>
        </p:nvCxnSpPr>
        <p:spPr>
          <a:xfrm>
            <a:off x="2289515" y="1575208"/>
            <a:ext cx="632687" cy="77996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>
            <a:stCxn id="42" idx="1"/>
            <a:endCxn id="8" idx="7"/>
          </p:cNvCxnSpPr>
          <p:nvPr/>
        </p:nvCxnSpPr>
        <p:spPr>
          <a:xfrm flipH="1" flipV="1">
            <a:off x="5185251" y="3764110"/>
            <a:ext cx="507951" cy="15106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/>
          <p:cNvCxnSpPr>
            <a:stCxn id="26" idx="1"/>
            <a:endCxn id="18" idx="2"/>
          </p:cNvCxnSpPr>
          <p:nvPr/>
        </p:nvCxnSpPr>
        <p:spPr>
          <a:xfrm flipH="1">
            <a:off x="6645577" y="3406991"/>
            <a:ext cx="302449" cy="5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>
            <a:stCxn id="28" idx="3"/>
            <a:endCxn id="27" idx="1"/>
          </p:cNvCxnSpPr>
          <p:nvPr/>
        </p:nvCxnSpPr>
        <p:spPr>
          <a:xfrm flipV="1">
            <a:off x="4760770" y="3100425"/>
            <a:ext cx="645754" cy="10652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0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imagem digital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de intensidades (níveis de cinza):</a:t>
            </a:r>
            <a:endParaRPr lang="pt-BR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colorida (RGB):</a:t>
            </a:r>
            <a:endParaRPr lang="pt-BR" sz="1600" dirty="0"/>
          </a:p>
        </p:txBody>
      </p:sp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01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imagem digital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D:\Dev\GitHub\joaofmari\sin392-peo2020\gray_rgb\im_ast_4x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3162861"/>
            <a:ext cx="1620347" cy="162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D:\Dev\GitHub\joaofmari\sin392-peo2020\gray_rgb\im_cam_4x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399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de intensidades (níveis de cinza):</a:t>
            </a:r>
            <a:endParaRPr lang="pt-BR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colorida (RGB):</a:t>
            </a:r>
            <a:endParaRPr lang="pt-BR" sz="1600" dirty="0"/>
          </a:p>
        </p:txBody>
      </p:sp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 descr="D:\Dev\GitHub\joaofmari\sin392-peo2020\gray_rgb\im_cam_10x10_marc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104271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:\Dev\GitHub\joaofmari\sin392-peo2020\gray_rgb\im_ast_10x10_mar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81" y="3162510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64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imagem digital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D:\Dev\GitHub\joaofmari\sin392-peo2020\gray_rgb\im_ast_4x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3162861"/>
            <a:ext cx="1620347" cy="162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D:\Dev\GitHub\joaofmari\sin392-peo2020\gray_rgb\im_cam_4x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399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de intensidades (níveis de cinza):</a:t>
            </a:r>
            <a:endParaRPr lang="pt-BR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colorida (RGB):</a:t>
            </a:r>
            <a:endParaRPr lang="pt-BR" sz="1600" dirty="0"/>
          </a:p>
        </p:txBody>
      </p:sp>
      <p:pic>
        <p:nvPicPr>
          <p:cNvPr id="1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 descr="D:\Dev\GitHub\joaofmari\sin392-peo2020\gray_rgb\im_cam_10x10_marc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104271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3" descr="D:\Dev\GitHub\joaofmari\sin392-peo2020\gray_rgb\im_cam_4x4_labe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434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:\Dev\GitHub\joaofmari\sin392-peo2020\gray_rgb\im_ast_10x10_marc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81" y="3162510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3" descr="D:\Dev\GitHub\joaofmari\sin392-peo2020\gray_rgb\im_ast_4x4_labels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486" y="3162861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UFV - Disciplinas\2020-1 (PER) - SIN392\Dev\sin392-peo2020\gray_rgb\im_ast_4x4_labels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485" y="31625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UFV - Disciplinas\2020-1 (PER) - SIN392\Dev\sin392-peo2020\gray_rgb\im_cam_4x4_labels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6" y="1042718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imagem digital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2" descr="D:\UFV\Dev\per2020-sin392\sampling\arvore_512x512_o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44" y="1419614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536733"/>
              </p:ext>
            </p:extLst>
          </p:nvPr>
        </p:nvGraphicFramePr>
        <p:xfrm>
          <a:off x="2411760" y="1239614"/>
          <a:ext cx="3456384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384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sz="1050" b="0" i="1" dirty="0" smtClean="0">
                          <a:solidFill>
                            <a:schemeClr val="tx1"/>
                          </a:solidFill>
                        </a:rPr>
                        <a:t>N-1</a:t>
                      </a:r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9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i="1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pt-BR" sz="105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tx1"/>
                          </a:solidFill>
                        </a:rPr>
                        <a:t>M-1</a:t>
                      </a:r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b="1" i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pt-BR" sz="105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riângulo isósceles 7"/>
          <p:cNvSpPr/>
          <p:nvPr/>
        </p:nvSpPr>
        <p:spPr>
          <a:xfrm rot="5400000" flipH="1">
            <a:off x="5850144" y="1365614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Triângulo isósceles 8"/>
          <p:cNvSpPr/>
          <p:nvPr/>
        </p:nvSpPr>
        <p:spPr>
          <a:xfrm rot="10800000" flipH="1">
            <a:off x="2736144" y="4479974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411760" y="2595066"/>
            <a:ext cx="3600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4154241" y="1023590"/>
            <a:ext cx="0" cy="3600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rma livre 11"/>
          <p:cNvSpPr/>
          <p:nvPr/>
        </p:nvSpPr>
        <p:spPr>
          <a:xfrm>
            <a:off x="4152900" y="2053491"/>
            <a:ext cx="2425700" cy="530959"/>
          </a:xfrm>
          <a:custGeom>
            <a:avLst/>
            <a:gdLst>
              <a:gd name="connsiteX0" fmla="*/ 0 w 2425700"/>
              <a:gd name="connsiteY0" fmla="*/ 530959 h 530959"/>
              <a:gd name="connsiteX1" fmla="*/ 1428750 w 2425700"/>
              <a:gd name="connsiteY1" fmla="*/ 3909 h 530959"/>
              <a:gd name="connsiteX2" fmla="*/ 2425700 w 2425700"/>
              <a:gd name="connsiteY2" fmla="*/ 276959 h 530959"/>
              <a:gd name="connsiteX3" fmla="*/ 2425700 w 2425700"/>
              <a:gd name="connsiteY3" fmla="*/ 276959 h 53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0959">
                <a:moveTo>
                  <a:pt x="0" y="530959"/>
                </a:moveTo>
                <a:cubicBezTo>
                  <a:pt x="512233" y="288600"/>
                  <a:pt x="1024467" y="46242"/>
                  <a:pt x="1428750" y="3909"/>
                </a:cubicBezTo>
                <a:cubicBezTo>
                  <a:pt x="1833033" y="-38424"/>
                  <a:pt x="2425700" y="276959"/>
                  <a:pt x="2425700" y="276959"/>
                </a:cubicBezTo>
                <a:lnTo>
                  <a:pt x="2425700" y="276959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780795" y="746591"/>
            <a:ext cx="704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coluna y</a:t>
            </a:r>
            <a:endParaRPr lang="pt-BR" sz="1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791077" y="2456566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 smtClean="0"/>
              <a:t>Linha x</a:t>
            </a:r>
            <a:endParaRPr lang="pt-BR" sz="12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300192" y="2355726"/>
            <a:ext cx="1210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f</a:t>
            </a:r>
            <a:r>
              <a:rPr lang="pt-BR" sz="1200" dirty="0" smtClean="0"/>
              <a:t>(</a:t>
            </a:r>
            <a:r>
              <a:rPr lang="pt-BR" sz="1200" i="1" dirty="0" smtClean="0"/>
              <a:t>x, y</a:t>
            </a:r>
            <a:r>
              <a:rPr lang="pt-BR" sz="1200" dirty="0" smtClean="0"/>
              <a:t>) = [R, G, B]</a:t>
            </a:r>
            <a:endParaRPr lang="pt-BR" sz="12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51520" y="3556284"/>
            <a:ext cx="1375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 linhas</a:t>
            </a:r>
          </a:p>
          <a:p>
            <a:r>
              <a:rPr lang="pt-BR" dirty="0" smtClean="0"/>
              <a:t>N colunas</a:t>
            </a:r>
          </a:p>
          <a:p>
            <a:r>
              <a:rPr lang="pt-BR" dirty="0" smtClean="0"/>
              <a:t>M × N pixels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426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coloridas -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40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coloridas - RGB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8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tx1"/>
                </a:solidFill>
              </a:rPr>
              <a:t>red</a:t>
            </a:r>
            <a:r>
              <a:rPr lang="pt-BR" sz="1050" dirty="0" smtClean="0">
                <a:solidFill>
                  <a:schemeClr val="tx1"/>
                </a:solidFill>
              </a:rPr>
              <a:t>) </a:t>
            </a:r>
            <a:endParaRPr lang="pt-BR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coloridas -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7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tx1"/>
                </a:solidFill>
              </a:rPr>
              <a:t>red</a:t>
            </a:r>
            <a:r>
              <a:rPr lang="pt-BR" sz="1050" dirty="0" smtClean="0">
                <a:solidFill>
                  <a:schemeClr val="tx1"/>
                </a:solidFill>
              </a:rPr>
              <a:t>) 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verde – G (</a:t>
            </a:r>
            <a:r>
              <a:rPr lang="pt-BR" sz="1050" dirty="0" err="1" smtClean="0">
                <a:solidFill>
                  <a:schemeClr val="tx1"/>
                </a:solidFill>
              </a:rPr>
              <a:t>green</a:t>
            </a:r>
            <a:r>
              <a:rPr lang="pt-BR" sz="1050" dirty="0" smtClean="0">
                <a:solidFill>
                  <a:schemeClr val="tx1"/>
                </a:solidFill>
              </a:rPr>
              <a:t>)</a:t>
            </a:r>
            <a:endParaRPr lang="pt-BR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coloridas -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:\UFV\Dev\per2020-sin392\gray_rgb\im_ast_B_g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tx1"/>
                </a:solidFill>
              </a:rPr>
              <a:t>red</a:t>
            </a:r>
            <a:r>
              <a:rPr lang="pt-BR" sz="1050" dirty="0" smtClean="0">
                <a:solidFill>
                  <a:schemeClr val="tx1"/>
                </a:solidFill>
              </a:rPr>
              <a:t>) 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verde – G (</a:t>
            </a:r>
            <a:r>
              <a:rPr lang="pt-BR" sz="1050" dirty="0" err="1" smtClean="0">
                <a:solidFill>
                  <a:schemeClr val="tx1"/>
                </a:solidFill>
              </a:rPr>
              <a:t>green</a:t>
            </a:r>
            <a:r>
              <a:rPr lang="pt-BR" sz="1050" dirty="0" smtClean="0">
                <a:solidFill>
                  <a:schemeClr val="tx1"/>
                </a:solidFill>
              </a:rPr>
              <a:t>)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6930409" y="261471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azul – B (blue)</a:t>
            </a:r>
            <a:endParaRPr lang="pt-BR" sz="1050" dirty="0">
              <a:solidFill>
                <a:schemeClr val="tx1"/>
              </a:solidFill>
            </a:endParaRPr>
          </a:p>
        </p:txBody>
      </p:sp>
      <p:cxnSp>
        <p:nvCxnSpPr>
          <p:cNvPr id="17" name="Conector reto 16"/>
          <p:cNvCxnSpPr/>
          <p:nvPr/>
        </p:nvCxnSpPr>
        <p:spPr>
          <a:xfrm>
            <a:off x="9144000" y="3084190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28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5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coloridas -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:\UFV\Dev\per2020-sin392\gray_rgb\im_ast_B_g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tx1"/>
                </a:solidFill>
              </a:rPr>
              <a:t>red</a:t>
            </a:r>
            <a:r>
              <a:rPr lang="pt-BR" sz="1050" dirty="0" smtClean="0">
                <a:solidFill>
                  <a:schemeClr val="tx1"/>
                </a:solidFill>
              </a:rPr>
              <a:t>) 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verde – G (</a:t>
            </a:r>
            <a:r>
              <a:rPr lang="pt-BR" sz="1050" dirty="0" err="1" smtClean="0">
                <a:solidFill>
                  <a:schemeClr val="tx1"/>
                </a:solidFill>
              </a:rPr>
              <a:t>green</a:t>
            </a:r>
            <a:r>
              <a:rPr lang="pt-BR" sz="1050" dirty="0" smtClean="0">
                <a:solidFill>
                  <a:schemeClr val="tx1"/>
                </a:solidFill>
              </a:rPr>
              <a:t>)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6930409" y="261471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azul – B (blue)</a:t>
            </a:r>
            <a:endParaRPr lang="pt-BR" sz="1050" dirty="0">
              <a:solidFill>
                <a:schemeClr val="tx1"/>
              </a:solidFill>
            </a:endParaRPr>
          </a:p>
        </p:txBody>
      </p:sp>
      <p:cxnSp>
        <p:nvCxnSpPr>
          <p:cNvPr id="16" name="Conector reto 15"/>
          <p:cNvCxnSpPr/>
          <p:nvPr/>
        </p:nvCxnSpPr>
        <p:spPr>
          <a:xfrm>
            <a:off x="0" y="2931790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144000" y="3084190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6" y="2881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36" y="3061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3241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60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>
          <a:xfrm>
            <a:off x="-36512" y="4075410"/>
            <a:ext cx="3816424" cy="8259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1"/>
                </a:solidFill>
              </a:rPr>
              <a:t>8 bits por canal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1"/>
                </a:solidFill>
              </a:rPr>
              <a:t>256 níveis de intensidade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1"/>
                </a:solidFill>
              </a:rPr>
              <a:t>24 bits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1"/>
                </a:solidFill>
              </a:rPr>
              <a:t>16.777.216 cores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espaço de cores RGB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4032076" y="3474041"/>
            <a:ext cx="2448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H="1">
            <a:off x="3023964" y="3466898"/>
            <a:ext cx="1008112" cy="10081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V="1">
            <a:off x="4032076" y="1016517"/>
            <a:ext cx="0" cy="2448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2663924" y="4206301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R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6120036" y="3537877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G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3633158" y="1016517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B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3677934" y="3341511"/>
            <a:ext cx="19476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3528020" y="1461050"/>
            <a:ext cx="344678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255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2880264" y="3975493"/>
            <a:ext cx="344678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255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5731665" y="3625301"/>
            <a:ext cx="344678" cy="178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255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7" name="Cubo 26"/>
          <p:cNvSpPr/>
          <p:nvPr/>
        </p:nvSpPr>
        <p:spPr>
          <a:xfrm>
            <a:off x="3384004" y="1592309"/>
            <a:ext cx="2519999" cy="2519523"/>
          </a:xfrm>
          <a:prstGeom prst="cub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49" name="Conector reto 48"/>
          <p:cNvCxnSpPr/>
          <p:nvPr/>
        </p:nvCxnSpPr>
        <p:spPr>
          <a:xfrm flipV="1">
            <a:off x="4032076" y="2240517"/>
            <a:ext cx="1224000" cy="123415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ipse 57"/>
          <p:cNvSpPr/>
          <p:nvPr/>
        </p:nvSpPr>
        <p:spPr>
          <a:xfrm>
            <a:off x="3890254" y="1450487"/>
            <a:ext cx="283644" cy="28364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9" name="Elipse 58"/>
          <p:cNvSpPr/>
          <p:nvPr/>
        </p:nvSpPr>
        <p:spPr>
          <a:xfrm>
            <a:off x="5762182" y="1450487"/>
            <a:ext cx="283644" cy="283644"/>
          </a:xfrm>
          <a:prstGeom prst="ellipse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5114254" y="2098695"/>
            <a:ext cx="283644" cy="2836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1" name="Elipse 60"/>
          <p:cNvSpPr/>
          <p:nvPr/>
        </p:nvSpPr>
        <p:spPr>
          <a:xfrm>
            <a:off x="5762182" y="3332219"/>
            <a:ext cx="283644" cy="28364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2" name="Elipse 61"/>
          <p:cNvSpPr/>
          <p:nvPr/>
        </p:nvSpPr>
        <p:spPr>
          <a:xfrm>
            <a:off x="5114254" y="3966835"/>
            <a:ext cx="283644" cy="28364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3" name="Elipse 62"/>
          <p:cNvSpPr/>
          <p:nvPr/>
        </p:nvSpPr>
        <p:spPr>
          <a:xfrm>
            <a:off x="3240162" y="3966835"/>
            <a:ext cx="283644" cy="28364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3240162" y="2079513"/>
            <a:ext cx="283644" cy="283644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5" name="Elipse 64"/>
          <p:cNvSpPr/>
          <p:nvPr/>
        </p:nvSpPr>
        <p:spPr>
          <a:xfrm>
            <a:off x="3890254" y="3332219"/>
            <a:ext cx="283644" cy="2836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4173898" y="1184159"/>
            <a:ext cx="108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smtClean="0">
                <a:solidFill>
                  <a:schemeClr val="tx1"/>
                </a:solidFill>
              </a:rPr>
              <a:t>Azul (0, 0,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897740" y="1184159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smtClean="0">
                <a:solidFill>
                  <a:schemeClr val="tx1"/>
                </a:solidFill>
              </a:rPr>
              <a:t>Ciano (0, 255,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1944004" y="1813185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Magenta (255, 0,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3996076" y="1813185"/>
            <a:ext cx="126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Branco 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(255, 255, 255)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3384004" y="4250479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smtClean="0">
                <a:solidFill>
                  <a:schemeClr val="tx1"/>
                </a:solidFill>
              </a:rPr>
              <a:t>Vermelho (255, 0, 0)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5256076" y="4242284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smtClean="0">
                <a:solidFill>
                  <a:schemeClr val="tx1"/>
                </a:solidFill>
              </a:rPr>
              <a:t>Amarelo (255, 255, 0)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045826" y="3065891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smtClean="0">
                <a:solidFill>
                  <a:schemeClr val="tx1"/>
                </a:solidFill>
              </a:rPr>
              <a:t>Verde (0, 255, 0,)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4032076" y="3625376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smtClean="0">
                <a:solidFill>
                  <a:schemeClr val="tx1"/>
                </a:solidFill>
              </a:rPr>
              <a:t>Preto (0, 0, 0)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4501165" y="2701104"/>
            <a:ext cx="283644" cy="2836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1691680" y="2709762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Cinza (127, 127, 127)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79" name="Conector de seta reta 78"/>
          <p:cNvCxnSpPr>
            <a:stCxn id="77" idx="3"/>
            <a:endCxn id="76" idx="2"/>
          </p:cNvCxnSpPr>
          <p:nvPr/>
        </p:nvCxnSpPr>
        <p:spPr>
          <a:xfrm>
            <a:off x="3131680" y="2842926"/>
            <a:ext cx="1369485" cy="0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3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olho humano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9" name="Forma livre 8"/>
          <p:cNvSpPr/>
          <p:nvPr/>
        </p:nvSpPr>
        <p:spPr>
          <a:xfrm>
            <a:off x="1949657" y="1294407"/>
            <a:ext cx="2426494" cy="2725965"/>
          </a:xfrm>
          <a:custGeom>
            <a:avLst/>
            <a:gdLst>
              <a:gd name="connsiteX0" fmla="*/ 0 w 2076450"/>
              <a:gd name="connsiteY0" fmla="*/ 2312871 h 3132506"/>
              <a:gd name="connsiteX1" fmla="*/ 266700 w 2076450"/>
              <a:gd name="connsiteY1" fmla="*/ 1622308 h 3132506"/>
              <a:gd name="connsiteX2" fmla="*/ 509588 w 2076450"/>
              <a:gd name="connsiteY2" fmla="*/ 1484196 h 3132506"/>
              <a:gd name="connsiteX3" fmla="*/ 776288 w 2076450"/>
              <a:gd name="connsiteY3" fmla="*/ 931746 h 3132506"/>
              <a:gd name="connsiteX4" fmla="*/ 1143000 w 2076450"/>
              <a:gd name="connsiteY4" fmla="*/ 765058 h 3132506"/>
              <a:gd name="connsiteX5" fmla="*/ 1447800 w 2076450"/>
              <a:gd name="connsiteY5" fmla="*/ 317383 h 3132506"/>
              <a:gd name="connsiteX6" fmla="*/ 1828800 w 2076450"/>
              <a:gd name="connsiteY6" fmla="*/ 136408 h 3132506"/>
              <a:gd name="connsiteX7" fmla="*/ 2024063 w 2076450"/>
              <a:gd name="connsiteY7" fmla="*/ 226896 h 3132506"/>
              <a:gd name="connsiteX8" fmla="*/ 2066925 w 2076450"/>
              <a:gd name="connsiteY8" fmla="*/ 2784358 h 3132506"/>
              <a:gd name="connsiteX9" fmla="*/ 2076450 w 2076450"/>
              <a:gd name="connsiteY9" fmla="*/ 3041533 h 3132506"/>
              <a:gd name="connsiteX0" fmla="*/ 0 w 2066925"/>
              <a:gd name="connsiteY0" fmla="*/ 2312871 h 2784358"/>
              <a:gd name="connsiteX1" fmla="*/ 266700 w 2066925"/>
              <a:gd name="connsiteY1" fmla="*/ 1622308 h 2784358"/>
              <a:gd name="connsiteX2" fmla="*/ 509588 w 2066925"/>
              <a:gd name="connsiteY2" fmla="*/ 1484196 h 2784358"/>
              <a:gd name="connsiteX3" fmla="*/ 776288 w 2066925"/>
              <a:gd name="connsiteY3" fmla="*/ 931746 h 2784358"/>
              <a:gd name="connsiteX4" fmla="*/ 1143000 w 2066925"/>
              <a:gd name="connsiteY4" fmla="*/ 765058 h 2784358"/>
              <a:gd name="connsiteX5" fmla="*/ 1447800 w 2066925"/>
              <a:gd name="connsiteY5" fmla="*/ 317383 h 2784358"/>
              <a:gd name="connsiteX6" fmla="*/ 1828800 w 2066925"/>
              <a:gd name="connsiteY6" fmla="*/ 136408 h 2784358"/>
              <a:gd name="connsiteX7" fmla="*/ 2024063 w 2066925"/>
              <a:gd name="connsiteY7" fmla="*/ 226896 h 2784358"/>
              <a:gd name="connsiteX8" fmla="*/ 2066925 w 2066925"/>
              <a:gd name="connsiteY8" fmla="*/ 2784358 h 2784358"/>
              <a:gd name="connsiteX0" fmla="*/ 0 w 2066925"/>
              <a:gd name="connsiteY0" fmla="*/ 2265366 h 2736853"/>
              <a:gd name="connsiteX1" fmla="*/ 266700 w 2066925"/>
              <a:gd name="connsiteY1" fmla="*/ 1574803 h 2736853"/>
              <a:gd name="connsiteX2" fmla="*/ 509588 w 2066925"/>
              <a:gd name="connsiteY2" fmla="*/ 1436691 h 2736853"/>
              <a:gd name="connsiteX3" fmla="*/ 776288 w 2066925"/>
              <a:gd name="connsiteY3" fmla="*/ 884241 h 2736853"/>
              <a:gd name="connsiteX4" fmla="*/ 1143000 w 2066925"/>
              <a:gd name="connsiteY4" fmla="*/ 717553 h 2736853"/>
              <a:gd name="connsiteX5" fmla="*/ 1447800 w 2066925"/>
              <a:gd name="connsiteY5" fmla="*/ 269878 h 2736853"/>
              <a:gd name="connsiteX6" fmla="*/ 2024063 w 2066925"/>
              <a:gd name="connsiteY6" fmla="*/ 179391 h 2736853"/>
              <a:gd name="connsiteX7" fmla="*/ 2066925 w 2066925"/>
              <a:gd name="connsiteY7" fmla="*/ 2736853 h 2736853"/>
              <a:gd name="connsiteX0" fmla="*/ 0 w 2093588"/>
              <a:gd name="connsiteY0" fmla="*/ 2224624 h 2696111"/>
              <a:gd name="connsiteX1" fmla="*/ 266700 w 2093588"/>
              <a:gd name="connsiteY1" fmla="*/ 1534061 h 2696111"/>
              <a:gd name="connsiteX2" fmla="*/ 509588 w 2093588"/>
              <a:gd name="connsiteY2" fmla="*/ 1395949 h 2696111"/>
              <a:gd name="connsiteX3" fmla="*/ 776288 w 2093588"/>
              <a:gd name="connsiteY3" fmla="*/ 843499 h 2696111"/>
              <a:gd name="connsiteX4" fmla="*/ 1143000 w 2093588"/>
              <a:gd name="connsiteY4" fmla="*/ 676811 h 2696111"/>
              <a:gd name="connsiteX5" fmla="*/ 1276350 w 2093588"/>
              <a:gd name="connsiteY5" fmla="*/ 376773 h 2696111"/>
              <a:gd name="connsiteX6" fmla="*/ 2024063 w 2093588"/>
              <a:gd name="connsiteY6" fmla="*/ 138649 h 2696111"/>
              <a:gd name="connsiteX7" fmla="*/ 2066925 w 2093588"/>
              <a:gd name="connsiteY7" fmla="*/ 2696111 h 2696111"/>
              <a:gd name="connsiteX0" fmla="*/ 0 w 2093588"/>
              <a:gd name="connsiteY0" fmla="*/ 2226426 h 2697913"/>
              <a:gd name="connsiteX1" fmla="*/ 266700 w 2093588"/>
              <a:gd name="connsiteY1" fmla="*/ 1535863 h 2697913"/>
              <a:gd name="connsiteX2" fmla="*/ 509588 w 2093588"/>
              <a:gd name="connsiteY2" fmla="*/ 1397751 h 2697913"/>
              <a:gd name="connsiteX3" fmla="*/ 776288 w 2093588"/>
              <a:gd name="connsiteY3" fmla="*/ 845301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266700 w 2093588"/>
              <a:gd name="connsiteY1" fmla="*/ 1535863 h 2697913"/>
              <a:gd name="connsiteX2" fmla="*/ 509588 w 2093588"/>
              <a:gd name="connsiteY2" fmla="*/ 1397751 h 2697913"/>
              <a:gd name="connsiteX3" fmla="*/ 566738 w 2093588"/>
              <a:gd name="connsiteY3" fmla="*/ 1045326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161925 w 2093588"/>
              <a:gd name="connsiteY1" fmla="*/ 1631113 h 2697913"/>
              <a:gd name="connsiteX2" fmla="*/ 509588 w 2093588"/>
              <a:gd name="connsiteY2" fmla="*/ 1397751 h 2697913"/>
              <a:gd name="connsiteX3" fmla="*/ 566738 w 2093588"/>
              <a:gd name="connsiteY3" fmla="*/ 1045326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161925 w 2093588"/>
              <a:gd name="connsiteY1" fmla="*/ 1631113 h 2697913"/>
              <a:gd name="connsiteX2" fmla="*/ 509588 w 2093588"/>
              <a:gd name="connsiteY2" fmla="*/ 1397751 h 2697913"/>
              <a:gd name="connsiteX3" fmla="*/ 690563 w 2093588"/>
              <a:gd name="connsiteY3" fmla="*/ 1031039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195262 w 2093588"/>
              <a:gd name="connsiteY1" fmla="*/ 1659688 h 2697913"/>
              <a:gd name="connsiteX2" fmla="*/ 509588 w 2093588"/>
              <a:gd name="connsiteY2" fmla="*/ 1397751 h 2697913"/>
              <a:gd name="connsiteX3" fmla="*/ 690563 w 2093588"/>
              <a:gd name="connsiteY3" fmla="*/ 1031039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71008"/>
              <a:gd name="connsiteY0" fmla="*/ 2226426 h 2697913"/>
              <a:gd name="connsiteX1" fmla="*/ 195262 w 2071008"/>
              <a:gd name="connsiteY1" fmla="*/ 1659688 h 2697913"/>
              <a:gd name="connsiteX2" fmla="*/ 509588 w 2071008"/>
              <a:gd name="connsiteY2" fmla="*/ 1397751 h 2697913"/>
              <a:gd name="connsiteX3" fmla="*/ 690563 w 2071008"/>
              <a:gd name="connsiteY3" fmla="*/ 1031039 h 2697913"/>
              <a:gd name="connsiteX4" fmla="*/ 1038225 w 2071008"/>
              <a:gd name="connsiteY4" fmla="*/ 750051 h 2697913"/>
              <a:gd name="connsiteX5" fmla="*/ 1276350 w 2071008"/>
              <a:gd name="connsiteY5" fmla="*/ 378575 h 2697913"/>
              <a:gd name="connsiteX6" fmla="*/ 1981201 w 2071008"/>
              <a:gd name="connsiteY6" fmla="*/ 140451 h 2697913"/>
              <a:gd name="connsiteX7" fmla="*/ 2066925 w 2071008"/>
              <a:gd name="connsiteY7" fmla="*/ 2697913 h 2697913"/>
              <a:gd name="connsiteX0" fmla="*/ 0 w 2082307"/>
              <a:gd name="connsiteY0" fmla="*/ 2226426 h 2697913"/>
              <a:gd name="connsiteX1" fmla="*/ 195262 w 2082307"/>
              <a:gd name="connsiteY1" fmla="*/ 1659688 h 2697913"/>
              <a:gd name="connsiteX2" fmla="*/ 509588 w 2082307"/>
              <a:gd name="connsiteY2" fmla="*/ 1397751 h 2697913"/>
              <a:gd name="connsiteX3" fmla="*/ 690563 w 2082307"/>
              <a:gd name="connsiteY3" fmla="*/ 1031039 h 2697913"/>
              <a:gd name="connsiteX4" fmla="*/ 1038225 w 2082307"/>
              <a:gd name="connsiteY4" fmla="*/ 750051 h 2697913"/>
              <a:gd name="connsiteX5" fmla="*/ 1276350 w 2082307"/>
              <a:gd name="connsiteY5" fmla="*/ 378575 h 2697913"/>
              <a:gd name="connsiteX6" fmla="*/ 2005014 w 2082307"/>
              <a:gd name="connsiteY6" fmla="*/ 140451 h 2697913"/>
              <a:gd name="connsiteX7" fmla="*/ 2066925 w 2082307"/>
              <a:gd name="connsiteY7" fmla="*/ 2697913 h 2697913"/>
              <a:gd name="connsiteX0" fmla="*/ 0 w 2071008"/>
              <a:gd name="connsiteY0" fmla="*/ 2226426 h 2697913"/>
              <a:gd name="connsiteX1" fmla="*/ 195262 w 2071008"/>
              <a:gd name="connsiteY1" fmla="*/ 1659688 h 2697913"/>
              <a:gd name="connsiteX2" fmla="*/ 509588 w 2071008"/>
              <a:gd name="connsiteY2" fmla="*/ 1397751 h 2697913"/>
              <a:gd name="connsiteX3" fmla="*/ 690563 w 2071008"/>
              <a:gd name="connsiteY3" fmla="*/ 1031039 h 2697913"/>
              <a:gd name="connsiteX4" fmla="*/ 1038225 w 2071008"/>
              <a:gd name="connsiteY4" fmla="*/ 750051 h 2697913"/>
              <a:gd name="connsiteX5" fmla="*/ 1276350 w 2071008"/>
              <a:gd name="connsiteY5" fmla="*/ 378575 h 2697913"/>
              <a:gd name="connsiteX6" fmla="*/ 1981201 w 2071008"/>
              <a:gd name="connsiteY6" fmla="*/ 140451 h 2697913"/>
              <a:gd name="connsiteX7" fmla="*/ 2066925 w 2071008"/>
              <a:gd name="connsiteY7" fmla="*/ 2697913 h 2697913"/>
              <a:gd name="connsiteX0" fmla="*/ 22146 w 2093154"/>
              <a:gd name="connsiteY0" fmla="*/ 2226426 h 2697913"/>
              <a:gd name="connsiteX1" fmla="*/ 12621 w 2093154"/>
              <a:gd name="connsiteY1" fmla="*/ 2226426 h 2697913"/>
              <a:gd name="connsiteX2" fmla="*/ 217408 w 2093154"/>
              <a:gd name="connsiteY2" fmla="*/ 1659688 h 2697913"/>
              <a:gd name="connsiteX3" fmla="*/ 531734 w 2093154"/>
              <a:gd name="connsiteY3" fmla="*/ 1397751 h 2697913"/>
              <a:gd name="connsiteX4" fmla="*/ 712709 w 2093154"/>
              <a:gd name="connsiteY4" fmla="*/ 1031039 h 2697913"/>
              <a:gd name="connsiteX5" fmla="*/ 1060371 w 2093154"/>
              <a:gd name="connsiteY5" fmla="*/ 750051 h 2697913"/>
              <a:gd name="connsiteX6" fmla="*/ 1298496 w 2093154"/>
              <a:gd name="connsiteY6" fmla="*/ 378575 h 2697913"/>
              <a:gd name="connsiteX7" fmla="*/ 2003347 w 2093154"/>
              <a:gd name="connsiteY7" fmla="*/ 140451 h 2697913"/>
              <a:gd name="connsiteX8" fmla="*/ 2089071 w 2093154"/>
              <a:gd name="connsiteY8" fmla="*/ 2697913 h 2697913"/>
              <a:gd name="connsiteX0" fmla="*/ 15 w 2232948"/>
              <a:gd name="connsiteY0" fmla="*/ 2207376 h 2697913"/>
              <a:gd name="connsiteX1" fmla="*/ 152415 w 2232948"/>
              <a:gd name="connsiteY1" fmla="*/ 2226426 h 2697913"/>
              <a:gd name="connsiteX2" fmla="*/ 357202 w 2232948"/>
              <a:gd name="connsiteY2" fmla="*/ 1659688 h 2697913"/>
              <a:gd name="connsiteX3" fmla="*/ 671528 w 2232948"/>
              <a:gd name="connsiteY3" fmla="*/ 1397751 h 2697913"/>
              <a:gd name="connsiteX4" fmla="*/ 852503 w 2232948"/>
              <a:gd name="connsiteY4" fmla="*/ 1031039 h 2697913"/>
              <a:gd name="connsiteX5" fmla="*/ 1200165 w 2232948"/>
              <a:gd name="connsiteY5" fmla="*/ 750051 h 2697913"/>
              <a:gd name="connsiteX6" fmla="*/ 1438290 w 2232948"/>
              <a:gd name="connsiteY6" fmla="*/ 378575 h 2697913"/>
              <a:gd name="connsiteX7" fmla="*/ 2143141 w 2232948"/>
              <a:gd name="connsiteY7" fmla="*/ 140451 h 2697913"/>
              <a:gd name="connsiteX8" fmla="*/ 2228865 w 2232948"/>
              <a:gd name="connsiteY8" fmla="*/ 2697913 h 2697913"/>
              <a:gd name="connsiteX0" fmla="*/ 6 w 2423439"/>
              <a:gd name="connsiteY0" fmla="*/ 2435976 h 2697913"/>
              <a:gd name="connsiteX1" fmla="*/ 342906 w 2423439"/>
              <a:gd name="connsiteY1" fmla="*/ 2226426 h 2697913"/>
              <a:gd name="connsiteX2" fmla="*/ 547693 w 2423439"/>
              <a:gd name="connsiteY2" fmla="*/ 1659688 h 2697913"/>
              <a:gd name="connsiteX3" fmla="*/ 862019 w 2423439"/>
              <a:gd name="connsiteY3" fmla="*/ 1397751 h 2697913"/>
              <a:gd name="connsiteX4" fmla="*/ 1042994 w 2423439"/>
              <a:gd name="connsiteY4" fmla="*/ 1031039 h 2697913"/>
              <a:gd name="connsiteX5" fmla="*/ 1390656 w 2423439"/>
              <a:gd name="connsiteY5" fmla="*/ 750051 h 2697913"/>
              <a:gd name="connsiteX6" fmla="*/ 1628781 w 2423439"/>
              <a:gd name="connsiteY6" fmla="*/ 378575 h 2697913"/>
              <a:gd name="connsiteX7" fmla="*/ 2333632 w 2423439"/>
              <a:gd name="connsiteY7" fmla="*/ 140451 h 2697913"/>
              <a:gd name="connsiteX8" fmla="*/ 2419356 w 2423439"/>
              <a:gd name="connsiteY8" fmla="*/ 2697913 h 2697913"/>
              <a:gd name="connsiteX0" fmla="*/ 7 w 2413915"/>
              <a:gd name="connsiteY0" fmla="*/ 2435976 h 2697913"/>
              <a:gd name="connsiteX1" fmla="*/ 333382 w 2413915"/>
              <a:gd name="connsiteY1" fmla="*/ 2226426 h 2697913"/>
              <a:gd name="connsiteX2" fmla="*/ 538169 w 2413915"/>
              <a:gd name="connsiteY2" fmla="*/ 1659688 h 2697913"/>
              <a:gd name="connsiteX3" fmla="*/ 852495 w 2413915"/>
              <a:gd name="connsiteY3" fmla="*/ 1397751 h 2697913"/>
              <a:gd name="connsiteX4" fmla="*/ 1033470 w 2413915"/>
              <a:gd name="connsiteY4" fmla="*/ 1031039 h 2697913"/>
              <a:gd name="connsiteX5" fmla="*/ 1381132 w 2413915"/>
              <a:gd name="connsiteY5" fmla="*/ 750051 h 2697913"/>
              <a:gd name="connsiteX6" fmla="*/ 1619257 w 2413915"/>
              <a:gd name="connsiteY6" fmla="*/ 378575 h 2697913"/>
              <a:gd name="connsiteX7" fmla="*/ 2324108 w 2413915"/>
              <a:gd name="connsiteY7" fmla="*/ 140451 h 2697913"/>
              <a:gd name="connsiteX8" fmla="*/ 2409832 w 2413915"/>
              <a:gd name="connsiteY8" fmla="*/ 2697913 h 2697913"/>
              <a:gd name="connsiteX0" fmla="*/ 7 w 2426494"/>
              <a:gd name="connsiteY0" fmla="*/ 2464028 h 2725965"/>
              <a:gd name="connsiteX1" fmla="*/ 333382 w 2426494"/>
              <a:gd name="connsiteY1" fmla="*/ 2254478 h 2725965"/>
              <a:gd name="connsiteX2" fmla="*/ 538169 w 2426494"/>
              <a:gd name="connsiteY2" fmla="*/ 1687740 h 2725965"/>
              <a:gd name="connsiteX3" fmla="*/ 852495 w 2426494"/>
              <a:gd name="connsiteY3" fmla="*/ 1425803 h 2725965"/>
              <a:gd name="connsiteX4" fmla="*/ 1033470 w 2426494"/>
              <a:gd name="connsiteY4" fmla="*/ 1059091 h 2725965"/>
              <a:gd name="connsiteX5" fmla="*/ 1381132 w 2426494"/>
              <a:gd name="connsiteY5" fmla="*/ 778103 h 2725965"/>
              <a:gd name="connsiteX6" fmla="*/ 1619257 w 2426494"/>
              <a:gd name="connsiteY6" fmla="*/ 406627 h 2725965"/>
              <a:gd name="connsiteX7" fmla="*/ 2350234 w 2426494"/>
              <a:gd name="connsiteY7" fmla="*/ 135846 h 2725965"/>
              <a:gd name="connsiteX8" fmla="*/ 2409832 w 2426494"/>
              <a:gd name="connsiteY8" fmla="*/ 2725965 h 272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6494" h="2725965">
                <a:moveTo>
                  <a:pt x="7" y="2464028"/>
                </a:moveTo>
                <a:cubicBezTo>
                  <a:pt x="-1580" y="2464028"/>
                  <a:pt x="300838" y="2348934"/>
                  <a:pt x="333382" y="2254478"/>
                </a:cubicBezTo>
                <a:cubicBezTo>
                  <a:pt x="365926" y="2160022"/>
                  <a:pt x="451650" y="1825853"/>
                  <a:pt x="538169" y="1687740"/>
                </a:cubicBezTo>
                <a:cubicBezTo>
                  <a:pt x="624688" y="1549627"/>
                  <a:pt x="769945" y="1530578"/>
                  <a:pt x="852495" y="1425803"/>
                </a:cubicBezTo>
                <a:cubicBezTo>
                  <a:pt x="935045" y="1321028"/>
                  <a:pt x="945364" y="1167041"/>
                  <a:pt x="1033470" y="1059091"/>
                </a:cubicBezTo>
                <a:cubicBezTo>
                  <a:pt x="1121576" y="951141"/>
                  <a:pt x="1283501" y="886847"/>
                  <a:pt x="1381132" y="778103"/>
                </a:cubicBezTo>
                <a:cubicBezTo>
                  <a:pt x="1478763" y="669359"/>
                  <a:pt x="1457740" y="513670"/>
                  <a:pt x="1619257" y="406627"/>
                </a:cubicBezTo>
                <a:cubicBezTo>
                  <a:pt x="1780774" y="299584"/>
                  <a:pt x="2218471" y="-250710"/>
                  <a:pt x="2350234" y="135846"/>
                </a:cubicBezTo>
                <a:cubicBezTo>
                  <a:pt x="2481997" y="522402"/>
                  <a:pt x="2401101" y="2256859"/>
                  <a:pt x="2409832" y="272596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Forma livre 9"/>
          <p:cNvSpPr/>
          <p:nvPr/>
        </p:nvSpPr>
        <p:spPr>
          <a:xfrm>
            <a:off x="4445214" y="1442592"/>
            <a:ext cx="528638" cy="2568256"/>
          </a:xfrm>
          <a:custGeom>
            <a:avLst/>
            <a:gdLst>
              <a:gd name="connsiteX0" fmla="*/ 528638 w 528638"/>
              <a:gd name="connsiteY0" fmla="*/ 2580527 h 2599577"/>
              <a:gd name="connsiteX1" fmla="*/ 476250 w 528638"/>
              <a:gd name="connsiteY1" fmla="*/ 1699465 h 2599577"/>
              <a:gd name="connsiteX2" fmla="*/ 390525 w 528638"/>
              <a:gd name="connsiteY2" fmla="*/ 946990 h 2599577"/>
              <a:gd name="connsiteX3" fmla="*/ 280988 w 528638"/>
              <a:gd name="connsiteY3" fmla="*/ 437402 h 2599577"/>
              <a:gd name="connsiteX4" fmla="*/ 166688 w 528638"/>
              <a:gd name="connsiteY4" fmla="*/ 165940 h 2599577"/>
              <a:gd name="connsiteX5" fmla="*/ 47625 w 528638"/>
              <a:gd name="connsiteY5" fmla="*/ 199277 h 2599577"/>
              <a:gd name="connsiteX6" fmla="*/ 0 w 528638"/>
              <a:gd name="connsiteY6" fmla="*/ 2599577 h 2599577"/>
              <a:gd name="connsiteX7" fmla="*/ 0 w 528638"/>
              <a:gd name="connsiteY7" fmla="*/ 2599577 h 2599577"/>
              <a:gd name="connsiteX0" fmla="*/ 528638 w 528638"/>
              <a:gd name="connsiteY0" fmla="*/ 2543226 h 2562276"/>
              <a:gd name="connsiteX1" fmla="*/ 476250 w 528638"/>
              <a:gd name="connsiteY1" fmla="*/ 1662164 h 2562276"/>
              <a:gd name="connsiteX2" fmla="*/ 390525 w 528638"/>
              <a:gd name="connsiteY2" fmla="*/ 909689 h 2562276"/>
              <a:gd name="connsiteX3" fmla="*/ 280988 w 528638"/>
              <a:gd name="connsiteY3" fmla="*/ 400101 h 2562276"/>
              <a:gd name="connsiteX4" fmla="*/ 233363 w 528638"/>
              <a:gd name="connsiteY4" fmla="*/ 238177 h 2562276"/>
              <a:gd name="connsiteX5" fmla="*/ 47625 w 528638"/>
              <a:gd name="connsiteY5" fmla="*/ 161976 h 2562276"/>
              <a:gd name="connsiteX6" fmla="*/ 0 w 528638"/>
              <a:gd name="connsiteY6" fmla="*/ 2562276 h 2562276"/>
              <a:gd name="connsiteX7" fmla="*/ 0 w 528638"/>
              <a:gd name="connsiteY7" fmla="*/ 2562276 h 2562276"/>
              <a:gd name="connsiteX0" fmla="*/ 528638 w 528638"/>
              <a:gd name="connsiteY0" fmla="*/ 2549206 h 2568256"/>
              <a:gd name="connsiteX1" fmla="*/ 476250 w 528638"/>
              <a:gd name="connsiteY1" fmla="*/ 1668144 h 2568256"/>
              <a:gd name="connsiteX2" fmla="*/ 390525 w 528638"/>
              <a:gd name="connsiteY2" fmla="*/ 915669 h 2568256"/>
              <a:gd name="connsiteX3" fmla="*/ 333375 w 528638"/>
              <a:gd name="connsiteY3" fmla="*/ 582293 h 2568256"/>
              <a:gd name="connsiteX4" fmla="*/ 233363 w 528638"/>
              <a:gd name="connsiteY4" fmla="*/ 244157 h 2568256"/>
              <a:gd name="connsiteX5" fmla="*/ 47625 w 528638"/>
              <a:gd name="connsiteY5" fmla="*/ 167956 h 2568256"/>
              <a:gd name="connsiteX6" fmla="*/ 0 w 528638"/>
              <a:gd name="connsiteY6" fmla="*/ 2568256 h 2568256"/>
              <a:gd name="connsiteX7" fmla="*/ 0 w 528638"/>
              <a:gd name="connsiteY7" fmla="*/ 2568256 h 2568256"/>
              <a:gd name="connsiteX0" fmla="*/ 528638 w 528638"/>
              <a:gd name="connsiteY0" fmla="*/ 2549206 h 2568256"/>
              <a:gd name="connsiteX1" fmla="*/ 476250 w 528638"/>
              <a:gd name="connsiteY1" fmla="*/ 1668144 h 2568256"/>
              <a:gd name="connsiteX2" fmla="*/ 433387 w 528638"/>
              <a:gd name="connsiteY2" fmla="*/ 1020444 h 2568256"/>
              <a:gd name="connsiteX3" fmla="*/ 333375 w 528638"/>
              <a:gd name="connsiteY3" fmla="*/ 582293 h 2568256"/>
              <a:gd name="connsiteX4" fmla="*/ 233363 w 528638"/>
              <a:gd name="connsiteY4" fmla="*/ 244157 h 2568256"/>
              <a:gd name="connsiteX5" fmla="*/ 47625 w 528638"/>
              <a:gd name="connsiteY5" fmla="*/ 167956 h 2568256"/>
              <a:gd name="connsiteX6" fmla="*/ 0 w 528638"/>
              <a:gd name="connsiteY6" fmla="*/ 2568256 h 2568256"/>
              <a:gd name="connsiteX7" fmla="*/ 0 w 528638"/>
              <a:gd name="connsiteY7" fmla="*/ 2568256 h 2568256"/>
              <a:gd name="connsiteX0" fmla="*/ 528638 w 528638"/>
              <a:gd name="connsiteY0" fmla="*/ 2549206 h 2568256"/>
              <a:gd name="connsiteX1" fmla="*/ 476250 w 528638"/>
              <a:gd name="connsiteY1" fmla="*/ 1668144 h 2568256"/>
              <a:gd name="connsiteX2" fmla="*/ 414337 w 528638"/>
              <a:gd name="connsiteY2" fmla="*/ 1029969 h 2568256"/>
              <a:gd name="connsiteX3" fmla="*/ 333375 w 528638"/>
              <a:gd name="connsiteY3" fmla="*/ 582293 h 2568256"/>
              <a:gd name="connsiteX4" fmla="*/ 233363 w 528638"/>
              <a:gd name="connsiteY4" fmla="*/ 244157 h 2568256"/>
              <a:gd name="connsiteX5" fmla="*/ 47625 w 528638"/>
              <a:gd name="connsiteY5" fmla="*/ 167956 h 2568256"/>
              <a:gd name="connsiteX6" fmla="*/ 0 w 528638"/>
              <a:gd name="connsiteY6" fmla="*/ 2568256 h 2568256"/>
              <a:gd name="connsiteX7" fmla="*/ 0 w 528638"/>
              <a:gd name="connsiteY7" fmla="*/ 2568256 h 256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638" h="2568256">
                <a:moveTo>
                  <a:pt x="528638" y="2549206"/>
                </a:moveTo>
                <a:cubicBezTo>
                  <a:pt x="513953" y="2244803"/>
                  <a:pt x="495300" y="1921350"/>
                  <a:pt x="476250" y="1668144"/>
                </a:cubicBezTo>
                <a:cubicBezTo>
                  <a:pt x="457200" y="1414938"/>
                  <a:pt x="438150" y="1210944"/>
                  <a:pt x="414337" y="1029969"/>
                </a:cubicBezTo>
                <a:cubicBezTo>
                  <a:pt x="390525" y="848994"/>
                  <a:pt x="363537" y="713262"/>
                  <a:pt x="333375" y="582293"/>
                </a:cubicBezTo>
                <a:cubicBezTo>
                  <a:pt x="303213" y="451324"/>
                  <a:pt x="280988" y="313213"/>
                  <a:pt x="233363" y="244157"/>
                </a:cubicBezTo>
                <a:cubicBezTo>
                  <a:pt x="185738" y="175101"/>
                  <a:pt x="86519" y="-219394"/>
                  <a:pt x="47625" y="167956"/>
                </a:cubicBezTo>
                <a:cubicBezTo>
                  <a:pt x="8731" y="555306"/>
                  <a:pt x="0" y="2568256"/>
                  <a:pt x="0" y="2568256"/>
                </a:cubicBezTo>
                <a:lnTo>
                  <a:pt x="0" y="256825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Forma livre 10"/>
          <p:cNvSpPr/>
          <p:nvPr/>
        </p:nvSpPr>
        <p:spPr>
          <a:xfrm>
            <a:off x="4976232" y="1415390"/>
            <a:ext cx="3033712" cy="2595457"/>
          </a:xfrm>
          <a:custGeom>
            <a:avLst/>
            <a:gdLst>
              <a:gd name="connsiteX0" fmla="*/ 2700338 w 2705984"/>
              <a:gd name="connsiteY0" fmla="*/ 2095395 h 2595457"/>
              <a:gd name="connsiteX1" fmla="*/ 2652713 w 2705984"/>
              <a:gd name="connsiteY1" fmla="*/ 2014432 h 2595457"/>
              <a:gd name="connsiteX2" fmla="*/ 2314575 w 2705984"/>
              <a:gd name="connsiteY2" fmla="*/ 1481032 h 2595457"/>
              <a:gd name="connsiteX3" fmla="*/ 1919288 w 2705984"/>
              <a:gd name="connsiteY3" fmla="*/ 1123845 h 2595457"/>
              <a:gd name="connsiteX4" fmla="*/ 1576388 w 2705984"/>
              <a:gd name="connsiteY4" fmla="*/ 628545 h 2595457"/>
              <a:gd name="connsiteX5" fmla="*/ 1057275 w 2705984"/>
              <a:gd name="connsiteY5" fmla="*/ 347557 h 2595457"/>
              <a:gd name="connsiteX6" fmla="*/ 838200 w 2705984"/>
              <a:gd name="connsiteY6" fmla="*/ 114195 h 2595457"/>
              <a:gd name="connsiteX7" fmla="*/ 419100 w 2705984"/>
              <a:gd name="connsiteY7" fmla="*/ 61807 h 2595457"/>
              <a:gd name="connsiteX8" fmla="*/ 138113 w 2705984"/>
              <a:gd name="connsiteY8" fmla="*/ 985732 h 2595457"/>
              <a:gd name="connsiteX9" fmla="*/ 52388 w 2705984"/>
              <a:gd name="connsiteY9" fmla="*/ 2033482 h 2595457"/>
              <a:gd name="connsiteX10" fmla="*/ 0 w 2705984"/>
              <a:gd name="connsiteY10" fmla="*/ 2595457 h 2595457"/>
              <a:gd name="connsiteX0" fmla="*/ 2700338 w 2712072"/>
              <a:gd name="connsiteY0" fmla="*/ 2095395 h 2595457"/>
              <a:gd name="connsiteX1" fmla="*/ 2709863 w 2712072"/>
              <a:gd name="connsiteY1" fmla="*/ 2085870 h 2595457"/>
              <a:gd name="connsiteX2" fmla="*/ 2652713 w 2712072"/>
              <a:gd name="connsiteY2" fmla="*/ 2014432 h 2595457"/>
              <a:gd name="connsiteX3" fmla="*/ 2314575 w 2712072"/>
              <a:gd name="connsiteY3" fmla="*/ 1481032 h 2595457"/>
              <a:gd name="connsiteX4" fmla="*/ 1919288 w 2712072"/>
              <a:gd name="connsiteY4" fmla="*/ 1123845 h 2595457"/>
              <a:gd name="connsiteX5" fmla="*/ 1576388 w 2712072"/>
              <a:gd name="connsiteY5" fmla="*/ 628545 h 2595457"/>
              <a:gd name="connsiteX6" fmla="*/ 1057275 w 2712072"/>
              <a:gd name="connsiteY6" fmla="*/ 347557 h 2595457"/>
              <a:gd name="connsiteX7" fmla="*/ 838200 w 2712072"/>
              <a:gd name="connsiteY7" fmla="*/ 114195 h 2595457"/>
              <a:gd name="connsiteX8" fmla="*/ 419100 w 2712072"/>
              <a:gd name="connsiteY8" fmla="*/ 61807 h 2595457"/>
              <a:gd name="connsiteX9" fmla="*/ 138113 w 2712072"/>
              <a:gd name="connsiteY9" fmla="*/ 985732 h 2595457"/>
              <a:gd name="connsiteX10" fmla="*/ 52388 w 2712072"/>
              <a:gd name="connsiteY10" fmla="*/ 2033482 h 2595457"/>
              <a:gd name="connsiteX11" fmla="*/ 0 w 2712072"/>
              <a:gd name="connsiteY11" fmla="*/ 2595457 h 2595457"/>
              <a:gd name="connsiteX0" fmla="*/ 2566988 w 2710168"/>
              <a:gd name="connsiteY0" fmla="*/ 2109682 h 2595457"/>
              <a:gd name="connsiteX1" fmla="*/ 2709863 w 2710168"/>
              <a:gd name="connsiteY1" fmla="*/ 2085870 h 2595457"/>
              <a:gd name="connsiteX2" fmla="*/ 2652713 w 2710168"/>
              <a:gd name="connsiteY2" fmla="*/ 2014432 h 2595457"/>
              <a:gd name="connsiteX3" fmla="*/ 2314575 w 2710168"/>
              <a:gd name="connsiteY3" fmla="*/ 1481032 h 2595457"/>
              <a:gd name="connsiteX4" fmla="*/ 1919288 w 2710168"/>
              <a:gd name="connsiteY4" fmla="*/ 1123845 h 2595457"/>
              <a:gd name="connsiteX5" fmla="*/ 1576388 w 2710168"/>
              <a:gd name="connsiteY5" fmla="*/ 628545 h 2595457"/>
              <a:gd name="connsiteX6" fmla="*/ 1057275 w 2710168"/>
              <a:gd name="connsiteY6" fmla="*/ 347557 h 2595457"/>
              <a:gd name="connsiteX7" fmla="*/ 838200 w 2710168"/>
              <a:gd name="connsiteY7" fmla="*/ 114195 h 2595457"/>
              <a:gd name="connsiteX8" fmla="*/ 419100 w 2710168"/>
              <a:gd name="connsiteY8" fmla="*/ 61807 h 2595457"/>
              <a:gd name="connsiteX9" fmla="*/ 138113 w 2710168"/>
              <a:gd name="connsiteY9" fmla="*/ 985732 h 2595457"/>
              <a:gd name="connsiteX10" fmla="*/ 52388 w 2710168"/>
              <a:gd name="connsiteY10" fmla="*/ 2033482 h 2595457"/>
              <a:gd name="connsiteX11" fmla="*/ 0 w 2710168"/>
              <a:gd name="connsiteY11" fmla="*/ 2595457 h 2595457"/>
              <a:gd name="connsiteX0" fmla="*/ 3057525 w 3057530"/>
              <a:gd name="connsiteY0" fmla="*/ 2276370 h 2595457"/>
              <a:gd name="connsiteX1" fmla="*/ 2709863 w 3057530"/>
              <a:gd name="connsiteY1" fmla="*/ 2085870 h 2595457"/>
              <a:gd name="connsiteX2" fmla="*/ 2652713 w 3057530"/>
              <a:gd name="connsiteY2" fmla="*/ 2014432 h 2595457"/>
              <a:gd name="connsiteX3" fmla="*/ 2314575 w 3057530"/>
              <a:gd name="connsiteY3" fmla="*/ 1481032 h 2595457"/>
              <a:gd name="connsiteX4" fmla="*/ 1919288 w 3057530"/>
              <a:gd name="connsiteY4" fmla="*/ 1123845 h 2595457"/>
              <a:gd name="connsiteX5" fmla="*/ 1576388 w 3057530"/>
              <a:gd name="connsiteY5" fmla="*/ 628545 h 2595457"/>
              <a:gd name="connsiteX6" fmla="*/ 1057275 w 3057530"/>
              <a:gd name="connsiteY6" fmla="*/ 347557 h 2595457"/>
              <a:gd name="connsiteX7" fmla="*/ 838200 w 3057530"/>
              <a:gd name="connsiteY7" fmla="*/ 114195 h 2595457"/>
              <a:gd name="connsiteX8" fmla="*/ 419100 w 3057530"/>
              <a:gd name="connsiteY8" fmla="*/ 61807 h 2595457"/>
              <a:gd name="connsiteX9" fmla="*/ 138113 w 3057530"/>
              <a:gd name="connsiteY9" fmla="*/ 985732 h 2595457"/>
              <a:gd name="connsiteX10" fmla="*/ 52388 w 3057530"/>
              <a:gd name="connsiteY10" fmla="*/ 2033482 h 2595457"/>
              <a:gd name="connsiteX11" fmla="*/ 0 w 3057530"/>
              <a:gd name="connsiteY11" fmla="*/ 2595457 h 2595457"/>
              <a:gd name="connsiteX0" fmla="*/ 3040856 w 3040861"/>
              <a:gd name="connsiteY0" fmla="*/ 2264464 h 2595457"/>
              <a:gd name="connsiteX1" fmla="*/ 2709863 w 3040861"/>
              <a:gd name="connsiteY1" fmla="*/ 2085870 h 2595457"/>
              <a:gd name="connsiteX2" fmla="*/ 2652713 w 3040861"/>
              <a:gd name="connsiteY2" fmla="*/ 2014432 h 2595457"/>
              <a:gd name="connsiteX3" fmla="*/ 2314575 w 3040861"/>
              <a:gd name="connsiteY3" fmla="*/ 1481032 h 2595457"/>
              <a:gd name="connsiteX4" fmla="*/ 1919288 w 3040861"/>
              <a:gd name="connsiteY4" fmla="*/ 1123845 h 2595457"/>
              <a:gd name="connsiteX5" fmla="*/ 1576388 w 3040861"/>
              <a:gd name="connsiteY5" fmla="*/ 628545 h 2595457"/>
              <a:gd name="connsiteX6" fmla="*/ 1057275 w 3040861"/>
              <a:gd name="connsiteY6" fmla="*/ 347557 h 2595457"/>
              <a:gd name="connsiteX7" fmla="*/ 838200 w 3040861"/>
              <a:gd name="connsiteY7" fmla="*/ 114195 h 2595457"/>
              <a:gd name="connsiteX8" fmla="*/ 419100 w 3040861"/>
              <a:gd name="connsiteY8" fmla="*/ 61807 h 2595457"/>
              <a:gd name="connsiteX9" fmla="*/ 138113 w 3040861"/>
              <a:gd name="connsiteY9" fmla="*/ 985732 h 2595457"/>
              <a:gd name="connsiteX10" fmla="*/ 52388 w 3040861"/>
              <a:gd name="connsiteY10" fmla="*/ 2033482 h 2595457"/>
              <a:gd name="connsiteX11" fmla="*/ 0 w 3040861"/>
              <a:gd name="connsiteY11" fmla="*/ 2595457 h 2595457"/>
              <a:gd name="connsiteX0" fmla="*/ 3040856 w 3040856"/>
              <a:gd name="connsiteY0" fmla="*/ 2264464 h 2595457"/>
              <a:gd name="connsiteX1" fmla="*/ 2652713 w 3040856"/>
              <a:gd name="connsiteY1" fmla="*/ 2014432 h 2595457"/>
              <a:gd name="connsiteX2" fmla="*/ 2314575 w 3040856"/>
              <a:gd name="connsiteY2" fmla="*/ 1481032 h 2595457"/>
              <a:gd name="connsiteX3" fmla="*/ 1919288 w 3040856"/>
              <a:gd name="connsiteY3" fmla="*/ 1123845 h 2595457"/>
              <a:gd name="connsiteX4" fmla="*/ 1576388 w 3040856"/>
              <a:gd name="connsiteY4" fmla="*/ 628545 h 2595457"/>
              <a:gd name="connsiteX5" fmla="*/ 1057275 w 3040856"/>
              <a:gd name="connsiteY5" fmla="*/ 347557 h 2595457"/>
              <a:gd name="connsiteX6" fmla="*/ 838200 w 3040856"/>
              <a:gd name="connsiteY6" fmla="*/ 114195 h 2595457"/>
              <a:gd name="connsiteX7" fmla="*/ 419100 w 3040856"/>
              <a:gd name="connsiteY7" fmla="*/ 61807 h 2595457"/>
              <a:gd name="connsiteX8" fmla="*/ 138113 w 3040856"/>
              <a:gd name="connsiteY8" fmla="*/ 985732 h 2595457"/>
              <a:gd name="connsiteX9" fmla="*/ 52388 w 3040856"/>
              <a:gd name="connsiteY9" fmla="*/ 2033482 h 2595457"/>
              <a:gd name="connsiteX10" fmla="*/ 0 w 3040856"/>
              <a:gd name="connsiteY10" fmla="*/ 2595457 h 2595457"/>
              <a:gd name="connsiteX0" fmla="*/ 3040856 w 3040856"/>
              <a:gd name="connsiteY0" fmla="*/ 2216839 h 2595457"/>
              <a:gd name="connsiteX1" fmla="*/ 2652713 w 3040856"/>
              <a:gd name="connsiteY1" fmla="*/ 2014432 h 2595457"/>
              <a:gd name="connsiteX2" fmla="*/ 2314575 w 3040856"/>
              <a:gd name="connsiteY2" fmla="*/ 1481032 h 2595457"/>
              <a:gd name="connsiteX3" fmla="*/ 1919288 w 3040856"/>
              <a:gd name="connsiteY3" fmla="*/ 1123845 h 2595457"/>
              <a:gd name="connsiteX4" fmla="*/ 1576388 w 3040856"/>
              <a:gd name="connsiteY4" fmla="*/ 628545 h 2595457"/>
              <a:gd name="connsiteX5" fmla="*/ 1057275 w 3040856"/>
              <a:gd name="connsiteY5" fmla="*/ 347557 h 2595457"/>
              <a:gd name="connsiteX6" fmla="*/ 838200 w 3040856"/>
              <a:gd name="connsiteY6" fmla="*/ 114195 h 2595457"/>
              <a:gd name="connsiteX7" fmla="*/ 419100 w 3040856"/>
              <a:gd name="connsiteY7" fmla="*/ 61807 h 2595457"/>
              <a:gd name="connsiteX8" fmla="*/ 138113 w 3040856"/>
              <a:gd name="connsiteY8" fmla="*/ 985732 h 2595457"/>
              <a:gd name="connsiteX9" fmla="*/ 52388 w 3040856"/>
              <a:gd name="connsiteY9" fmla="*/ 2033482 h 2595457"/>
              <a:gd name="connsiteX10" fmla="*/ 0 w 3040856"/>
              <a:gd name="connsiteY10" fmla="*/ 2595457 h 2595457"/>
              <a:gd name="connsiteX0" fmla="*/ 3040856 w 3040856"/>
              <a:gd name="connsiteY0" fmla="*/ 2216839 h 2595457"/>
              <a:gd name="connsiteX1" fmla="*/ 2652713 w 3040856"/>
              <a:gd name="connsiteY1" fmla="*/ 2014432 h 2595457"/>
              <a:gd name="connsiteX2" fmla="*/ 2314575 w 3040856"/>
              <a:gd name="connsiteY2" fmla="*/ 1481032 h 2595457"/>
              <a:gd name="connsiteX3" fmla="*/ 1919288 w 3040856"/>
              <a:gd name="connsiteY3" fmla="*/ 1123845 h 2595457"/>
              <a:gd name="connsiteX4" fmla="*/ 1576388 w 3040856"/>
              <a:gd name="connsiteY4" fmla="*/ 628545 h 2595457"/>
              <a:gd name="connsiteX5" fmla="*/ 1057275 w 3040856"/>
              <a:gd name="connsiteY5" fmla="*/ 347557 h 2595457"/>
              <a:gd name="connsiteX6" fmla="*/ 838200 w 3040856"/>
              <a:gd name="connsiteY6" fmla="*/ 114195 h 2595457"/>
              <a:gd name="connsiteX7" fmla="*/ 419100 w 3040856"/>
              <a:gd name="connsiteY7" fmla="*/ 61807 h 2595457"/>
              <a:gd name="connsiteX8" fmla="*/ 138113 w 3040856"/>
              <a:gd name="connsiteY8" fmla="*/ 985732 h 2595457"/>
              <a:gd name="connsiteX9" fmla="*/ 52388 w 3040856"/>
              <a:gd name="connsiteY9" fmla="*/ 2033482 h 2595457"/>
              <a:gd name="connsiteX10" fmla="*/ 0 w 3040856"/>
              <a:gd name="connsiteY10" fmla="*/ 2595457 h 2595457"/>
              <a:gd name="connsiteX0" fmla="*/ 3033712 w 3033712"/>
              <a:gd name="connsiteY0" fmla="*/ 2216839 h 2595457"/>
              <a:gd name="connsiteX1" fmla="*/ 2645569 w 3033712"/>
              <a:gd name="connsiteY1" fmla="*/ 2014432 h 2595457"/>
              <a:gd name="connsiteX2" fmla="*/ 2307431 w 3033712"/>
              <a:gd name="connsiteY2" fmla="*/ 1481032 h 2595457"/>
              <a:gd name="connsiteX3" fmla="*/ 1912144 w 3033712"/>
              <a:gd name="connsiteY3" fmla="*/ 1123845 h 2595457"/>
              <a:gd name="connsiteX4" fmla="*/ 1569244 w 3033712"/>
              <a:gd name="connsiteY4" fmla="*/ 628545 h 2595457"/>
              <a:gd name="connsiteX5" fmla="*/ 1050131 w 3033712"/>
              <a:gd name="connsiteY5" fmla="*/ 347557 h 2595457"/>
              <a:gd name="connsiteX6" fmla="*/ 831056 w 3033712"/>
              <a:gd name="connsiteY6" fmla="*/ 114195 h 2595457"/>
              <a:gd name="connsiteX7" fmla="*/ 411956 w 3033712"/>
              <a:gd name="connsiteY7" fmla="*/ 61807 h 2595457"/>
              <a:gd name="connsiteX8" fmla="*/ 130969 w 3033712"/>
              <a:gd name="connsiteY8" fmla="*/ 985732 h 2595457"/>
              <a:gd name="connsiteX9" fmla="*/ 45244 w 3033712"/>
              <a:gd name="connsiteY9" fmla="*/ 2033482 h 2595457"/>
              <a:gd name="connsiteX10" fmla="*/ 0 w 3033712"/>
              <a:gd name="connsiteY10" fmla="*/ 2595457 h 259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3712" h="2595457">
                <a:moveTo>
                  <a:pt x="3033712" y="2216839"/>
                </a:moveTo>
                <a:cubicBezTo>
                  <a:pt x="2933799" y="2181418"/>
                  <a:pt x="2766616" y="2137066"/>
                  <a:pt x="2645569" y="2014432"/>
                </a:cubicBezTo>
                <a:cubicBezTo>
                  <a:pt x="2524522" y="1891798"/>
                  <a:pt x="2429669" y="1629463"/>
                  <a:pt x="2307431" y="1481032"/>
                </a:cubicBezTo>
                <a:cubicBezTo>
                  <a:pt x="2185193" y="1332601"/>
                  <a:pt x="2035175" y="1265926"/>
                  <a:pt x="1912144" y="1123845"/>
                </a:cubicBezTo>
                <a:cubicBezTo>
                  <a:pt x="1789113" y="981764"/>
                  <a:pt x="1712913" y="757926"/>
                  <a:pt x="1569244" y="628545"/>
                </a:cubicBezTo>
                <a:cubicBezTo>
                  <a:pt x="1425575" y="499164"/>
                  <a:pt x="1173162" y="433282"/>
                  <a:pt x="1050131" y="347557"/>
                </a:cubicBezTo>
                <a:cubicBezTo>
                  <a:pt x="927100" y="261832"/>
                  <a:pt x="937418" y="161820"/>
                  <a:pt x="831056" y="114195"/>
                </a:cubicBezTo>
                <a:cubicBezTo>
                  <a:pt x="724694" y="66570"/>
                  <a:pt x="528637" y="-83449"/>
                  <a:pt x="411956" y="61807"/>
                </a:cubicBezTo>
                <a:cubicBezTo>
                  <a:pt x="295275" y="207063"/>
                  <a:pt x="192088" y="657119"/>
                  <a:pt x="130969" y="985732"/>
                </a:cubicBezTo>
                <a:cubicBezTo>
                  <a:pt x="69850" y="1314344"/>
                  <a:pt x="67072" y="1765194"/>
                  <a:pt x="45244" y="2033482"/>
                </a:cubicBezTo>
                <a:cubicBezTo>
                  <a:pt x="23416" y="2301770"/>
                  <a:pt x="14684" y="2448613"/>
                  <a:pt x="0" y="25954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Forma livre 11"/>
          <p:cNvSpPr/>
          <p:nvPr/>
        </p:nvSpPr>
        <p:spPr>
          <a:xfrm>
            <a:off x="1954408" y="3848461"/>
            <a:ext cx="2405081" cy="167149"/>
          </a:xfrm>
          <a:custGeom>
            <a:avLst/>
            <a:gdLst>
              <a:gd name="connsiteX0" fmla="*/ 0 w 2090737"/>
              <a:gd name="connsiteY0" fmla="*/ 24273 h 167148"/>
              <a:gd name="connsiteX1" fmla="*/ 419100 w 2090737"/>
              <a:gd name="connsiteY1" fmla="*/ 38560 h 167148"/>
              <a:gd name="connsiteX2" fmla="*/ 800100 w 2090737"/>
              <a:gd name="connsiteY2" fmla="*/ 460 h 167148"/>
              <a:gd name="connsiteX3" fmla="*/ 1219200 w 2090737"/>
              <a:gd name="connsiteY3" fmla="*/ 43323 h 167148"/>
              <a:gd name="connsiteX4" fmla="*/ 1562100 w 2090737"/>
              <a:gd name="connsiteY4" fmla="*/ 460 h 167148"/>
              <a:gd name="connsiteX5" fmla="*/ 1928812 w 2090737"/>
              <a:gd name="connsiteY5" fmla="*/ 19510 h 167148"/>
              <a:gd name="connsiteX6" fmla="*/ 2047875 w 2090737"/>
              <a:gd name="connsiteY6" fmla="*/ 24273 h 167148"/>
              <a:gd name="connsiteX7" fmla="*/ 2090737 w 2090737"/>
              <a:gd name="connsiteY7" fmla="*/ 167148 h 167148"/>
              <a:gd name="connsiteX8" fmla="*/ 2090737 w 2090737"/>
              <a:gd name="connsiteY8" fmla="*/ 167148 h 167148"/>
              <a:gd name="connsiteX0" fmla="*/ 42456 w 2133193"/>
              <a:gd name="connsiteY0" fmla="*/ 24273 h 167148"/>
              <a:gd name="connsiteX1" fmla="*/ 28168 w 2133193"/>
              <a:gd name="connsiteY1" fmla="*/ 19510 h 167148"/>
              <a:gd name="connsiteX2" fmla="*/ 461556 w 2133193"/>
              <a:gd name="connsiteY2" fmla="*/ 38560 h 167148"/>
              <a:gd name="connsiteX3" fmla="*/ 842556 w 2133193"/>
              <a:gd name="connsiteY3" fmla="*/ 460 h 167148"/>
              <a:gd name="connsiteX4" fmla="*/ 1261656 w 2133193"/>
              <a:gd name="connsiteY4" fmla="*/ 43323 h 167148"/>
              <a:gd name="connsiteX5" fmla="*/ 1604556 w 2133193"/>
              <a:gd name="connsiteY5" fmla="*/ 460 h 167148"/>
              <a:gd name="connsiteX6" fmla="*/ 1971268 w 2133193"/>
              <a:gd name="connsiteY6" fmla="*/ 19510 h 167148"/>
              <a:gd name="connsiteX7" fmla="*/ 2090331 w 2133193"/>
              <a:gd name="connsiteY7" fmla="*/ 24273 h 167148"/>
              <a:gd name="connsiteX8" fmla="*/ 2133193 w 2133193"/>
              <a:gd name="connsiteY8" fmla="*/ 167148 h 167148"/>
              <a:gd name="connsiteX9" fmla="*/ 2133193 w 2133193"/>
              <a:gd name="connsiteY9" fmla="*/ 167148 h 167148"/>
              <a:gd name="connsiteX0" fmla="*/ 148098 w 2119773"/>
              <a:gd name="connsiteY0" fmla="*/ 4 h 247654"/>
              <a:gd name="connsiteX1" fmla="*/ 14748 w 2119773"/>
              <a:gd name="connsiteY1" fmla="*/ 100016 h 247654"/>
              <a:gd name="connsiteX2" fmla="*/ 448136 w 2119773"/>
              <a:gd name="connsiteY2" fmla="*/ 119066 h 247654"/>
              <a:gd name="connsiteX3" fmla="*/ 829136 w 2119773"/>
              <a:gd name="connsiteY3" fmla="*/ 80966 h 247654"/>
              <a:gd name="connsiteX4" fmla="*/ 1248236 w 2119773"/>
              <a:gd name="connsiteY4" fmla="*/ 123829 h 247654"/>
              <a:gd name="connsiteX5" fmla="*/ 1591136 w 2119773"/>
              <a:gd name="connsiteY5" fmla="*/ 80966 h 247654"/>
              <a:gd name="connsiteX6" fmla="*/ 1957848 w 2119773"/>
              <a:gd name="connsiteY6" fmla="*/ 100016 h 247654"/>
              <a:gd name="connsiteX7" fmla="*/ 2076911 w 2119773"/>
              <a:gd name="connsiteY7" fmla="*/ 104779 h 247654"/>
              <a:gd name="connsiteX8" fmla="*/ 2119773 w 2119773"/>
              <a:gd name="connsiteY8" fmla="*/ 247654 h 247654"/>
              <a:gd name="connsiteX9" fmla="*/ 2119773 w 2119773"/>
              <a:gd name="connsiteY9" fmla="*/ 247654 h 247654"/>
              <a:gd name="connsiteX0" fmla="*/ 18 w 2405081"/>
              <a:gd name="connsiteY0" fmla="*/ 52849 h 167149"/>
              <a:gd name="connsiteX1" fmla="*/ 300056 w 2405081"/>
              <a:gd name="connsiteY1" fmla="*/ 19511 h 167149"/>
              <a:gd name="connsiteX2" fmla="*/ 733444 w 2405081"/>
              <a:gd name="connsiteY2" fmla="*/ 38561 h 167149"/>
              <a:gd name="connsiteX3" fmla="*/ 1114444 w 2405081"/>
              <a:gd name="connsiteY3" fmla="*/ 461 h 167149"/>
              <a:gd name="connsiteX4" fmla="*/ 1533544 w 2405081"/>
              <a:gd name="connsiteY4" fmla="*/ 43324 h 167149"/>
              <a:gd name="connsiteX5" fmla="*/ 1876444 w 2405081"/>
              <a:gd name="connsiteY5" fmla="*/ 461 h 167149"/>
              <a:gd name="connsiteX6" fmla="*/ 2243156 w 2405081"/>
              <a:gd name="connsiteY6" fmla="*/ 19511 h 167149"/>
              <a:gd name="connsiteX7" fmla="*/ 2362219 w 2405081"/>
              <a:gd name="connsiteY7" fmla="*/ 24274 h 167149"/>
              <a:gd name="connsiteX8" fmla="*/ 2405081 w 2405081"/>
              <a:gd name="connsiteY8" fmla="*/ 167149 h 167149"/>
              <a:gd name="connsiteX9" fmla="*/ 2405081 w 2405081"/>
              <a:gd name="connsiteY9" fmla="*/ 167149 h 16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5081" h="167149">
                <a:moveTo>
                  <a:pt x="18" y="52849"/>
                </a:moveTo>
                <a:cubicBezTo>
                  <a:pt x="-2363" y="52055"/>
                  <a:pt x="230206" y="17130"/>
                  <a:pt x="300056" y="19511"/>
                </a:cubicBezTo>
                <a:cubicBezTo>
                  <a:pt x="369906" y="21892"/>
                  <a:pt x="597713" y="41736"/>
                  <a:pt x="733444" y="38561"/>
                </a:cubicBezTo>
                <a:cubicBezTo>
                  <a:pt x="869175" y="35386"/>
                  <a:pt x="981094" y="-333"/>
                  <a:pt x="1114444" y="461"/>
                </a:cubicBezTo>
                <a:cubicBezTo>
                  <a:pt x="1247794" y="1255"/>
                  <a:pt x="1406544" y="43324"/>
                  <a:pt x="1533544" y="43324"/>
                </a:cubicBezTo>
                <a:cubicBezTo>
                  <a:pt x="1660544" y="43324"/>
                  <a:pt x="1758175" y="4430"/>
                  <a:pt x="1876444" y="461"/>
                </a:cubicBezTo>
                <a:cubicBezTo>
                  <a:pt x="1994713" y="-3508"/>
                  <a:pt x="2243156" y="19511"/>
                  <a:pt x="2243156" y="19511"/>
                </a:cubicBezTo>
                <a:cubicBezTo>
                  <a:pt x="2324119" y="23480"/>
                  <a:pt x="2335231" y="-332"/>
                  <a:pt x="2362219" y="24274"/>
                </a:cubicBezTo>
                <a:cubicBezTo>
                  <a:pt x="2389207" y="48880"/>
                  <a:pt x="2405081" y="167149"/>
                  <a:pt x="2405081" y="167149"/>
                </a:cubicBezTo>
                <a:lnTo>
                  <a:pt x="2405081" y="16714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Forma livre 12"/>
          <p:cNvSpPr/>
          <p:nvPr/>
        </p:nvSpPr>
        <p:spPr>
          <a:xfrm>
            <a:off x="4445213" y="1012853"/>
            <a:ext cx="569119" cy="3002757"/>
          </a:xfrm>
          <a:custGeom>
            <a:avLst/>
            <a:gdLst>
              <a:gd name="connsiteX0" fmla="*/ 0 w 576090"/>
              <a:gd name="connsiteY0" fmla="*/ 3224213 h 3224213"/>
              <a:gd name="connsiteX1" fmla="*/ 42863 w 576090"/>
              <a:gd name="connsiteY1" fmla="*/ 3095625 h 3224213"/>
              <a:gd name="connsiteX2" fmla="*/ 195263 w 576090"/>
              <a:gd name="connsiteY2" fmla="*/ 3062288 h 3224213"/>
              <a:gd name="connsiteX3" fmla="*/ 385763 w 576090"/>
              <a:gd name="connsiteY3" fmla="*/ 2928938 h 3224213"/>
              <a:gd name="connsiteX4" fmla="*/ 509588 w 576090"/>
              <a:gd name="connsiteY4" fmla="*/ 2443163 h 3224213"/>
              <a:gd name="connsiteX5" fmla="*/ 571500 w 576090"/>
              <a:gd name="connsiteY5" fmla="*/ 533400 h 3224213"/>
              <a:gd name="connsiteX6" fmla="*/ 566738 w 576090"/>
              <a:gd name="connsiteY6" fmla="*/ 0 h 3224213"/>
              <a:gd name="connsiteX0" fmla="*/ 0 w 571500"/>
              <a:gd name="connsiteY0" fmla="*/ 2690813 h 2690813"/>
              <a:gd name="connsiteX1" fmla="*/ 42863 w 571500"/>
              <a:gd name="connsiteY1" fmla="*/ 2562225 h 2690813"/>
              <a:gd name="connsiteX2" fmla="*/ 195263 w 571500"/>
              <a:gd name="connsiteY2" fmla="*/ 2528888 h 2690813"/>
              <a:gd name="connsiteX3" fmla="*/ 385763 w 571500"/>
              <a:gd name="connsiteY3" fmla="*/ 2395538 h 2690813"/>
              <a:gd name="connsiteX4" fmla="*/ 509588 w 571500"/>
              <a:gd name="connsiteY4" fmla="*/ 1909763 h 2690813"/>
              <a:gd name="connsiteX5" fmla="*/ 571500 w 571500"/>
              <a:gd name="connsiteY5" fmla="*/ 0 h 2690813"/>
              <a:gd name="connsiteX0" fmla="*/ 0 w 569119"/>
              <a:gd name="connsiteY0" fmla="*/ 3002757 h 3002757"/>
              <a:gd name="connsiteX1" fmla="*/ 42863 w 569119"/>
              <a:gd name="connsiteY1" fmla="*/ 2874169 h 3002757"/>
              <a:gd name="connsiteX2" fmla="*/ 195263 w 569119"/>
              <a:gd name="connsiteY2" fmla="*/ 2840832 h 3002757"/>
              <a:gd name="connsiteX3" fmla="*/ 385763 w 569119"/>
              <a:gd name="connsiteY3" fmla="*/ 2707482 h 3002757"/>
              <a:gd name="connsiteX4" fmla="*/ 509588 w 569119"/>
              <a:gd name="connsiteY4" fmla="*/ 2221707 h 3002757"/>
              <a:gd name="connsiteX5" fmla="*/ 569119 w 569119"/>
              <a:gd name="connsiteY5" fmla="*/ 0 h 300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119" h="3002757">
                <a:moveTo>
                  <a:pt x="0" y="3002757"/>
                </a:moveTo>
                <a:cubicBezTo>
                  <a:pt x="5159" y="2951956"/>
                  <a:pt x="10319" y="2901156"/>
                  <a:pt x="42863" y="2874169"/>
                </a:cubicBezTo>
                <a:cubicBezTo>
                  <a:pt x="75407" y="2847182"/>
                  <a:pt x="138113" y="2868613"/>
                  <a:pt x="195263" y="2840832"/>
                </a:cubicBezTo>
                <a:cubicBezTo>
                  <a:pt x="252413" y="2813051"/>
                  <a:pt x="333376" y="2810669"/>
                  <a:pt x="385763" y="2707482"/>
                </a:cubicBezTo>
                <a:cubicBezTo>
                  <a:pt x="438150" y="2604295"/>
                  <a:pt x="479029" y="2672954"/>
                  <a:pt x="509588" y="2221707"/>
                </a:cubicBezTo>
                <a:cubicBezTo>
                  <a:pt x="540147" y="1770460"/>
                  <a:pt x="559594" y="407194"/>
                  <a:pt x="569119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Forma livre 13"/>
          <p:cNvSpPr/>
          <p:nvPr/>
        </p:nvSpPr>
        <p:spPr>
          <a:xfrm>
            <a:off x="5014332" y="1008091"/>
            <a:ext cx="2997993" cy="2871469"/>
          </a:xfrm>
          <a:custGeom>
            <a:avLst/>
            <a:gdLst>
              <a:gd name="connsiteX0" fmla="*/ 0 w 2652713"/>
              <a:gd name="connsiteY0" fmla="*/ 0 h 2559526"/>
              <a:gd name="connsiteX1" fmla="*/ 57150 w 2652713"/>
              <a:gd name="connsiteY1" fmla="*/ 1833562 h 2559526"/>
              <a:gd name="connsiteX2" fmla="*/ 209550 w 2652713"/>
              <a:gd name="connsiteY2" fmla="*/ 2443162 h 2559526"/>
              <a:gd name="connsiteX3" fmla="*/ 866775 w 2652713"/>
              <a:gd name="connsiteY3" fmla="*/ 2557462 h 2559526"/>
              <a:gd name="connsiteX4" fmla="*/ 1300163 w 2652713"/>
              <a:gd name="connsiteY4" fmla="*/ 2519362 h 2559526"/>
              <a:gd name="connsiteX5" fmla="*/ 1900238 w 2652713"/>
              <a:gd name="connsiteY5" fmla="*/ 2552700 h 2559526"/>
              <a:gd name="connsiteX6" fmla="*/ 2252663 w 2652713"/>
              <a:gd name="connsiteY6" fmla="*/ 2509837 h 2559526"/>
              <a:gd name="connsiteX7" fmla="*/ 2652713 w 2652713"/>
              <a:gd name="connsiteY7" fmla="*/ 2557462 h 2559526"/>
              <a:gd name="connsiteX0" fmla="*/ 0 w 2683750"/>
              <a:gd name="connsiteY0" fmla="*/ 0 h 2560989"/>
              <a:gd name="connsiteX1" fmla="*/ 57150 w 2683750"/>
              <a:gd name="connsiteY1" fmla="*/ 1833562 h 2560989"/>
              <a:gd name="connsiteX2" fmla="*/ 209550 w 2683750"/>
              <a:gd name="connsiteY2" fmla="*/ 2443162 h 2560989"/>
              <a:gd name="connsiteX3" fmla="*/ 866775 w 2683750"/>
              <a:gd name="connsiteY3" fmla="*/ 2557462 h 2560989"/>
              <a:gd name="connsiteX4" fmla="*/ 1300163 w 2683750"/>
              <a:gd name="connsiteY4" fmla="*/ 2519362 h 2560989"/>
              <a:gd name="connsiteX5" fmla="*/ 1900238 w 2683750"/>
              <a:gd name="connsiteY5" fmla="*/ 2552700 h 2560989"/>
              <a:gd name="connsiteX6" fmla="*/ 2252663 w 2683750"/>
              <a:gd name="connsiteY6" fmla="*/ 2509837 h 2560989"/>
              <a:gd name="connsiteX7" fmla="*/ 2652713 w 2683750"/>
              <a:gd name="connsiteY7" fmla="*/ 2557462 h 2560989"/>
              <a:gd name="connsiteX8" fmla="*/ 2657475 w 2683750"/>
              <a:gd name="connsiteY8" fmla="*/ 2557462 h 2560989"/>
              <a:gd name="connsiteX0" fmla="*/ 0 w 2657475"/>
              <a:gd name="connsiteY0" fmla="*/ 0 h 2559526"/>
              <a:gd name="connsiteX1" fmla="*/ 57150 w 2657475"/>
              <a:gd name="connsiteY1" fmla="*/ 1833562 h 2559526"/>
              <a:gd name="connsiteX2" fmla="*/ 209550 w 2657475"/>
              <a:gd name="connsiteY2" fmla="*/ 2443162 h 2559526"/>
              <a:gd name="connsiteX3" fmla="*/ 866775 w 2657475"/>
              <a:gd name="connsiteY3" fmla="*/ 2557462 h 2559526"/>
              <a:gd name="connsiteX4" fmla="*/ 1300163 w 2657475"/>
              <a:gd name="connsiteY4" fmla="*/ 2519362 h 2559526"/>
              <a:gd name="connsiteX5" fmla="*/ 1900238 w 2657475"/>
              <a:gd name="connsiteY5" fmla="*/ 2552700 h 2559526"/>
              <a:gd name="connsiteX6" fmla="*/ 2252663 w 2657475"/>
              <a:gd name="connsiteY6" fmla="*/ 2509837 h 2559526"/>
              <a:gd name="connsiteX7" fmla="*/ 2528888 w 2657475"/>
              <a:gd name="connsiteY7" fmla="*/ 2500312 h 2559526"/>
              <a:gd name="connsiteX8" fmla="*/ 2657475 w 2657475"/>
              <a:gd name="connsiteY8" fmla="*/ 2557462 h 2559526"/>
              <a:gd name="connsiteX0" fmla="*/ 0 w 3028950"/>
              <a:gd name="connsiteY0" fmla="*/ 0 h 2590799"/>
              <a:gd name="connsiteX1" fmla="*/ 57150 w 3028950"/>
              <a:gd name="connsiteY1" fmla="*/ 1833562 h 2590799"/>
              <a:gd name="connsiteX2" fmla="*/ 209550 w 3028950"/>
              <a:gd name="connsiteY2" fmla="*/ 2443162 h 2590799"/>
              <a:gd name="connsiteX3" fmla="*/ 866775 w 3028950"/>
              <a:gd name="connsiteY3" fmla="*/ 2557462 h 2590799"/>
              <a:gd name="connsiteX4" fmla="*/ 1300163 w 3028950"/>
              <a:gd name="connsiteY4" fmla="*/ 2519362 h 2590799"/>
              <a:gd name="connsiteX5" fmla="*/ 1900238 w 3028950"/>
              <a:gd name="connsiteY5" fmla="*/ 2552700 h 2590799"/>
              <a:gd name="connsiteX6" fmla="*/ 2252663 w 3028950"/>
              <a:gd name="connsiteY6" fmla="*/ 2509837 h 2590799"/>
              <a:gd name="connsiteX7" fmla="*/ 2528888 w 3028950"/>
              <a:gd name="connsiteY7" fmla="*/ 2500312 h 2590799"/>
              <a:gd name="connsiteX8" fmla="*/ 3028950 w 3028950"/>
              <a:gd name="connsiteY8" fmla="*/ 2590799 h 2590799"/>
              <a:gd name="connsiteX0" fmla="*/ 0 w 3028950"/>
              <a:gd name="connsiteY0" fmla="*/ 0 h 2590799"/>
              <a:gd name="connsiteX1" fmla="*/ 57150 w 3028950"/>
              <a:gd name="connsiteY1" fmla="*/ 1833562 h 2590799"/>
              <a:gd name="connsiteX2" fmla="*/ 209550 w 3028950"/>
              <a:gd name="connsiteY2" fmla="*/ 2443162 h 2590799"/>
              <a:gd name="connsiteX3" fmla="*/ 866775 w 3028950"/>
              <a:gd name="connsiteY3" fmla="*/ 2557462 h 2590799"/>
              <a:gd name="connsiteX4" fmla="*/ 1300163 w 3028950"/>
              <a:gd name="connsiteY4" fmla="*/ 2519362 h 2590799"/>
              <a:gd name="connsiteX5" fmla="*/ 1900238 w 3028950"/>
              <a:gd name="connsiteY5" fmla="*/ 2552700 h 2590799"/>
              <a:gd name="connsiteX6" fmla="*/ 2252663 w 3028950"/>
              <a:gd name="connsiteY6" fmla="*/ 2509837 h 2590799"/>
              <a:gd name="connsiteX7" fmla="*/ 2576513 w 3028950"/>
              <a:gd name="connsiteY7" fmla="*/ 2538412 h 2590799"/>
              <a:gd name="connsiteX8" fmla="*/ 3028950 w 3028950"/>
              <a:gd name="connsiteY8" fmla="*/ 2590799 h 2590799"/>
              <a:gd name="connsiteX0" fmla="*/ 0 w 3048000"/>
              <a:gd name="connsiteY0" fmla="*/ 0 h 2586037"/>
              <a:gd name="connsiteX1" fmla="*/ 57150 w 3048000"/>
              <a:gd name="connsiteY1" fmla="*/ 1833562 h 2586037"/>
              <a:gd name="connsiteX2" fmla="*/ 209550 w 3048000"/>
              <a:gd name="connsiteY2" fmla="*/ 2443162 h 2586037"/>
              <a:gd name="connsiteX3" fmla="*/ 866775 w 3048000"/>
              <a:gd name="connsiteY3" fmla="*/ 2557462 h 2586037"/>
              <a:gd name="connsiteX4" fmla="*/ 1300163 w 3048000"/>
              <a:gd name="connsiteY4" fmla="*/ 2519362 h 2586037"/>
              <a:gd name="connsiteX5" fmla="*/ 1900238 w 3048000"/>
              <a:gd name="connsiteY5" fmla="*/ 2552700 h 2586037"/>
              <a:gd name="connsiteX6" fmla="*/ 2252663 w 3048000"/>
              <a:gd name="connsiteY6" fmla="*/ 2509837 h 2586037"/>
              <a:gd name="connsiteX7" fmla="*/ 2576513 w 3048000"/>
              <a:gd name="connsiteY7" fmla="*/ 2538412 h 2586037"/>
              <a:gd name="connsiteX8" fmla="*/ 3048000 w 3048000"/>
              <a:gd name="connsiteY8" fmla="*/ 2586037 h 2586037"/>
              <a:gd name="connsiteX0" fmla="*/ 0 w 3024187"/>
              <a:gd name="connsiteY0" fmla="*/ 0 h 2586037"/>
              <a:gd name="connsiteX1" fmla="*/ 57150 w 3024187"/>
              <a:gd name="connsiteY1" fmla="*/ 1833562 h 2586037"/>
              <a:gd name="connsiteX2" fmla="*/ 209550 w 3024187"/>
              <a:gd name="connsiteY2" fmla="*/ 2443162 h 2586037"/>
              <a:gd name="connsiteX3" fmla="*/ 866775 w 3024187"/>
              <a:gd name="connsiteY3" fmla="*/ 2557462 h 2586037"/>
              <a:gd name="connsiteX4" fmla="*/ 1300163 w 3024187"/>
              <a:gd name="connsiteY4" fmla="*/ 2519362 h 2586037"/>
              <a:gd name="connsiteX5" fmla="*/ 1900238 w 3024187"/>
              <a:gd name="connsiteY5" fmla="*/ 2552700 h 2586037"/>
              <a:gd name="connsiteX6" fmla="*/ 2252663 w 3024187"/>
              <a:gd name="connsiteY6" fmla="*/ 2509837 h 2586037"/>
              <a:gd name="connsiteX7" fmla="*/ 2576513 w 3024187"/>
              <a:gd name="connsiteY7" fmla="*/ 2538412 h 2586037"/>
              <a:gd name="connsiteX8" fmla="*/ 3024187 w 3024187"/>
              <a:gd name="connsiteY8" fmla="*/ 2586037 h 2586037"/>
              <a:gd name="connsiteX0" fmla="*/ 0 w 2988468"/>
              <a:gd name="connsiteY0" fmla="*/ 0 h 2583656"/>
              <a:gd name="connsiteX1" fmla="*/ 57150 w 2988468"/>
              <a:gd name="connsiteY1" fmla="*/ 1833562 h 2583656"/>
              <a:gd name="connsiteX2" fmla="*/ 209550 w 2988468"/>
              <a:gd name="connsiteY2" fmla="*/ 2443162 h 2583656"/>
              <a:gd name="connsiteX3" fmla="*/ 866775 w 2988468"/>
              <a:gd name="connsiteY3" fmla="*/ 2557462 h 2583656"/>
              <a:gd name="connsiteX4" fmla="*/ 1300163 w 2988468"/>
              <a:gd name="connsiteY4" fmla="*/ 2519362 h 2583656"/>
              <a:gd name="connsiteX5" fmla="*/ 1900238 w 2988468"/>
              <a:gd name="connsiteY5" fmla="*/ 2552700 h 2583656"/>
              <a:gd name="connsiteX6" fmla="*/ 2252663 w 2988468"/>
              <a:gd name="connsiteY6" fmla="*/ 2509837 h 2583656"/>
              <a:gd name="connsiteX7" fmla="*/ 2576513 w 2988468"/>
              <a:gd name="connsiteY7" fmla="*/ 2538412 h 2583656"/>
              <a:gd name="connsiteX8" fmla="*/ 2988468 w 2988468"/>
              <a:gd name="connsiteY8" fmla="*/ 2583656 h 2583656"/>
              <a:gd name="connsiteX0" fmla="*/ 0 w 2995612"/>
              <a:gd name="connsiteY0" fmla="*/ 0 h 2559526"/>
              <a:gd name="connsiteX1" fmla="*/ 57150 w 2995612"/>
              <a:gd name="connsiteY1" fmla="*/ 1833562 h 2559526"/>
              <a:gd name="connsiteX2" fmla="*/ 209550 w 2995612"/>
              <a:gd name="connsiteY2" fmla="*/ 2443162 h 2559526"/>
              <a:gd name="connsiteX3" fmla="*/ 866775 w 2995612"/>
              <a:gd name="connsiteY3" fmla="*/ 2557462 h 2559526"/>
              <a:gd name="connsiteX4" fmla="*/ 1300163 w 2995612"/>
              <a:gd name="connsiteY4" fmla="*/ 2519362 h 2559526"/>
              <a:gd name="connsiteX5" fmla="*/ 1900238 w 2995612"/>
              <a:gd name="connsiteY5" fmla="*/ 2552700 h 2559526"/>
              <a:gd name="connsiteX6" fmla="*/ 2252663 w 2995612"/>
              <a:gd name="connsiteY6" fmla="*/ 2509837 h 2559526"/>
              <a:gd name="connsiteX7" fmla="*/ 2576513 w 2995612"/>
              <a:gd name="connsiteY7" fmla="*/ 2538412 h 2559526"/>
              <a:gd name="connsiteX8" fmla="*/ 2995612 w 2995612"/>
              <a:gd name="connsiteY8" fmla="*/ 2459831 h 2559526"/>
              <a:gd name="connsiteX0" fmla="*/ 0 w 2995612"/>
              <a:gd name="connsiteY0" fmla="*/ 0 h 2559526"/>
              <a:gd name="connsiteX1" fmla="*/ 57150 w 2995612"/>
              <a:gd name="connsiteY1" fmla="*/ 1833562 h 2559526"/>
              <a:gd name="connsiteX2" fmla="*/ 209550 w 2995612"/>
              <a:gd name="connsiteY2" fmla="*/ 2443162 h 2559526"/>
              <a:gd name="connsiteX3" fmla="*/ 866775 w 2995612"/>
              <a:gd name="connsiteY3" fmla="*/ 2557462 h 2559526"/>
              <a:gd name="connsiteX4" fmla="*/ 1300163 w 2995612"/>
              <a:gd name="connsiteY4" fmla="*/ 2519362 h 2559526"/>
              <a:gd name="connsiteX5" fmla="*/ 1900238 w 2995612"/>
              <a:gd name="connsiteY5" fmla="*/ 2552700 h 2559526"/>
              <a:gd name="connsiteX6" fmla="*/ 2252663 w 2995612"/>
              <a:gd name="connsiteY6" fmla="*/ 2509837 h 2559526"/>
              <a:gd name="connsiteX7" fmla="*/ 2576513 w 2995612"/>
              <a:gd name="connsiteY7" fmla="*/ 2538412 h 2559526"/>
              <a:gd name="connsiteX8" fmla="*/ 2995612 w 2995612"/>
              <a:gd name="connsiteY8" fmla="*/ 2459831 h 2559526"/>
              <a:gd name="connsiteX0" fmla="*/ 0 w 2995612"/>
              <a:gd name="connsiteY0" fmla="*/ 0 h 2559526"/>
              <a:gd name="connsiteX1" fmla="*/ 57150 w 2995612"/>
              <a:gd name="connsiteY1" fmla="*/ 1833562 h 2559526"/>
              <a:gd name="connsiteX2" fmla="*/ 209550 w 2995612"/>
              <a:gd name="connsiteY2" fmla="*/ 2443162 h 2559526"/>
              <a:gd name="connsiteX3" fmla="*/ 866775 w 2995612"/>
              <a:gd name="connsiteY3" fmla="*/ 2557462 h 2559526"/>
              <a:gd name="connsiteX4" fmla="*/ 1300163 w 2995612"/>
              <a:gd name="connsiteY4" fmla="*/ 2519362 h 2559526"/>
              <a:gd name="connsiteX5" fmla="*/ 1900238 w 2995612"/>
              <a:gd name="connsiteY5" fmla="*/ 2552700 h 2559526"/>
              <a:gd name="connsiteX6" fmla="*/ 2252663 w 2995612"/>
              <a:gd name="connsiteY6" fmla="*/ 2509837 h 2559526"/>
              <a:gd name="connsiteX7" fmla="*/ 2576513 w 2995612"/>
              <a:gd name="connsiteY7" fmla="*/ 2538412 h 2559526"/>
              <a:gd name="connsiteX8" fmla="*/ 2995612 w 2995612"/>
              <a:gd name="connsiteY8" fmla="*/ 2459831 h 2559526"/>
              <a:gd name="connsiteX0" fmla="*/ 0 w 2997993"/>
              <a:gd name="connsiteY0" fmla="*/ 0 h 2871469"/>
              <a:gd name="connsiteX1" fmla="*/ 59531 w 2997993"/>
              <a:gd name="connsiteY1" fmla="*/ 2145505 h 2871469"/>
              <a:gd name="connsiteX2" fmla="*/ 211931 w 2997993"/>
              <a:gd name="connsiteY2" fmla="*/ 2755105 h 2871469"/>
              <a:gd name="connsiteX3" fmla="*/ 869156 w 2997993"/>
              <a:gd name="connsiteY3" fmla="*/ 2869405 h 2871469"/>
              <a:gd name="connsiteX4" fmla="*/ 1302544 w 2997993"/>
              <a:gd name="connsiteY4" fmla="*/ 2831305 h 2871469"/>
              <a:gd name="connsiteX5" fmla="*/ 1902619 w 2997993"/>
              <a:gd name="connsiteY5" fmla="*/ 2864643 h 2871469"/>
              <a:gd name="connsiteX6" fmla="*/ 2255044 w 2997993"/>
              <a:gd name="connsiteY6" fmla="*/ 2821780 h 2871469"/>
              <a:gd name="connsiteX7" fmla="*/ 2578894 w 2997993"/>
              <a:gd name="connsiteY7" fmla="*/ 2850355 h 2871469"/>
              <a:gd name="connsiteX8" fmla="*/ 2997993 w 2997993"/>
              <a:gd name="connsiteY8" fmla="*/ 2771774 h 287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7993" h="2871469">
                <a:moveTo>
                  <a:pt x="0" y="0"/>
                </a:moveTo>
                <a:cubicBezTo>
                  <a:pt x="11112" y="713184"/>
                  <a:pt x="24209" y="1686321"/>
                  <a:pt x="59531" y="2145505"/>
                </a:cubicBezTo>
                <a:cubicBezTo>
                  <a:pt x="94853" y="2604689"/>
                  <a:pt x="76994" y="2634455"/>
                  <a:pt x="211931" y="2755105"/>
                </a:cubicBezTo>
                <a:cubicBezTo>
                  <a:pt x="346868" y="2875755"/>
                  <a:pt x="687387" y="2856705"/>
                  <a:pt x="869156" y="2869405"/>
                </a:cubicBezTo>
                <a:cubicBezTo>
                  <a:pt x="1050925" y="2882105"/>
                  <a:pt x="1130300" y="2832099"/>
                  <a:pt x="1302544" y="2831305"/>
                </a:cubicBezTo>
                <a:cubicBezTo>
                  <a:pt x="1474788" y="2830511"/>
                  <a:pt x="1743869" y="2866230"/>
                  <a:pt x="1902619" y="2864643"/>
                </a:cubicBezTo>
                <a:cubicBezTo>
                  <a:pt x="2061369" y="2863056"/>
                  <a:pt x="2142332" y="2824161"/>
                  <a:pt x="2255044" y="2821780"/>
                </a:cubicBezTo>
                <a:cubicBezTo>
                  <a:pt x="2367756" y="2819399"/>
                  <a:pt x="2436812" y="2850752"/>
                  <a:pt x="2578894" y="2850355"/>
                </a:cubicBezTo>
                <a:cubicBezTo>
                  <a:pt x="2740025" y="2840829"/>
                  <a:pt x="2858293" y="2797968"/>
                  <a:pt x="2997993" y="277177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 rot="5400000">
            <a:off x="1708476" y="3792049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 rot="5400000">
            <a:off x="1708475" y="3455238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 rot="5400000">
            <a:off x="1708474" y="3118427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 rot="5400000">
            <a:off x="1709250" y="2781616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 rot="5400000">
            <a:off x="1709250" y="2442507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 rot="5400000">
            <a:off x="1709250" y="2105696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 rot="5400000">
            <a:off x="1708473" y="1768884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 rot="5400000">
            <a:off x="1708473" y="1432072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 rot="5400000">
            <a:off x="1708473" y="109526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 rot="5400000">
            <a:off x="207531" y="2453050"/>
            <a:ext cx="3151313" cy="188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3295062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3968152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4641242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5314598" y="4026550"/>
            <a:ext cx="336545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5987422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6660778" y="4026550"/>
            <a:ext cx="336545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7333602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621972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1948882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7670146" y="4026550"/>
            <a:ext cx="336810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228542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95851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363160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30469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497778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565087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632396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6997057" y="4026550"/>
            <a:ext cx="336811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3760116" y="710702"/>
            <a:ext cx="1232069" cy="349702"/>
          </a:xfrm>
          <a:prstGeom prst="rect">
            <a:avLst/>
          </a:prstGeom>
          <a:noFill/>
          <a:ln>
            <a:noFill/>
          </a:ln>
        </p:spPr>
        <p:txBody>
          <a:bodyPr wrap="none" tIns="36000" bIns="36000" rtlCol="0">
            <a:spAutoFit/>
          </a:bodyPr>
          <a:lstStyle/>
          <a:p>
            <a:r>
              <a:rPr lang="pt-BR" dirty="0" smtClean="0"/>
              <a:t>Ponto cego</a:t>
            </a:r>
            <a:endParaRPr lang="pt-BR" dirty="0"/>
          </a:p>
        </p:txBody>
      </p:sp>
      <p:cxnSp>
        <p:nvCxnSpPr>
          <p:cNvPr id="46" name="Conector de seta reta 45"/>
          <p:cNvCxnSpPr>
            <a:stCxn id="45" idx="2"/>
          </p:cNvCxnSpPr>
          <p:nvPr/>
        </p:nvCxnSpPr>
        <p:spPr>
          <a:xfrm>
            <a:off x="4376151" y="1060404"/>
            <a:ext cx="0" cy="395863"/>
          </a:xfrm>
          <a:prstGeom prst="straightConnector1">
            <a:avLst/>
          </a:pr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 57"/>
          <p:cNvSpPr/>
          <p:nvPr/>
        </p:nvSpPr>
        <p:spPr>
          <a:xfrm>
            <a:off x="1780473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90⁰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346346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40⁰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413655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480964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548273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615582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40⁰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682891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60⁰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750200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80⁰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279037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60⁰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2117287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80⁰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7838551" y="4098550"/>
            <a:ext cx="33681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90⁰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245383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70⁰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312692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50⁰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380001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447310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10⁰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514619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10⁰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581928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649237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50⁰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6" name="Retângulo 75"/>
          <p:cNvSpPr/>
          <p:nvPr/>
        </p:nvSpPr>
        <p:spPr>
          <a:xfrm>
            <a:off x="7165462" y="4098550"/>
            <a:ext cx="336811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70⁰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 rot="5400000">
            <a:off x="1238623" y="3257256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20.000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49" name="Retângulo 48"/>
          <p:cNvSpPr/>
          <p:nvPr/>
        </p:nvSpPr>
        <p:spPr>
          <a:xfrm rot="5400000">
            <a:off x="1238623" y="2920445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40.000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0" name="Retângulo 49"/>
          <p:cNvSpPr/>
          <p:nvPr/>
        </p:nvSpPr>
        <p:spPr>
          <a:xfrm rot="5400000">
            <a:off x="1238623" y="2583634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60.000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1" name="Retângulo 50"/>
          <p:cNvSpPr/>
          <p:nvPr/>
        </p:nvSpPr>
        <p:spPr>
          <a:xfrm rot="5400000">
            <a:off x="1238623" y="2246823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80.000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 rot="5400000">
            <a:off x="1238623" y="1907714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100.000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 rot="5400000">
            <a:off x="1238623" y="1570903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120.000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 rot="5400000">
            <a:off x="1238623" y="1234091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140.000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 rot="5400000">
            <a:off x="1238623" y="897279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160.000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 rot="5400000">
            <a:off x="1238623" y="560467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180.000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 rot="5400000">
            <a:off x="1238624" y="3596044"/>
            <a:ext cx="336811" cy="87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400" dirty="0" smtClean="0">
                <a:solidFill>
                  <a:schemeClr val="tx1"/>
                </a:solidFill>
              </a:rPr>
              <a:t>0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615289" y="4500313"/>
            <a:ext cx="736099" cy="276999"/>
          </a:xfrm>
          <a:prstGeom prst="rect">
            <a:avLst/>
          </a:prstGeom>
          <a:noFill/>
          <a:ln>
            <a:noFill/>
          </a:ln>
        </p:spPr>
        <p:txBody>
          <a:bodyPr wrap="none" tIns="0" bIns="0" rtlCol="0">
            <a:spAutoFit/>
          </a:bodyPr>
          <a:lstStyle/>
          <a:p>
            <a:r>
              <a:rPr lang="pt-BR" dirty="0" smtClean="0"/>
              <a:t>Fóvea</a:t>
            </a:r>
            <a:endParaRPr lang="pt-BR" dirty="0"/>
          </a:p>
        </p:txBody>
      </p:sp>
      <p:cxnSp>
        <p:nvCxnSpPr>
          <p:cNvPr id="77" name="Conector de seta reta 76"/>
          <p:cNvCxnSpPr>
            <a:stCxn id="8" idx="0"/>
            <a:endCxn id="61" idx="2"/>
          </p:cNvCxnSpPr>
          <p:nvPr/>
        </p:nvCxnSpPr>
        <p:spPr>
          <a:xfrm flipH="1" flipV="1">
            <a:off x="4978053" y="4314550"/>
            <a:ext cx="0" cy="18576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/>
          <p:cNvSpPr txBox="1"/>
          <p:nvPr/>
        </p:nvSpPr>
        <p:spPr>
          <a:xfrm>
            <a:off x="6660778" y="1204420"/>
            <a:ext cx="72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cones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79" name="CaixaDeTexto 78"/>
          <p:cNvSpPr txBox="1"/>
          <p:nvPr/>
        </p:nvSpPr>
        <p:spPr>
          <a:xfrm>
            <a:off x="6660778" y="1442592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</a:rPr>
              <a:t>bastonetes</a:t>
            </a: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34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313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74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1" name="Retângulo 20"/>
          <p:cNvSpPr/>
          <p:nvPr/>
        </p:nvSpPr>
        <p:spPr>
          <a:xfrm>
            <a:off x="6281293" y="2926104"/>
            <a:ext cx="1368190" cy="13477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8913" y="2903546"/>
            <a:ext cx="0" cy="13703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03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/>
          <p:cNvSpPr/>
          <p:nvPr/>
        </p:nvSpPr>
        <p:spPr>
          <a:xfrm>
            <a:off x="6288040" y="2903544"/>
            <a:ext cx="1361443" cy="1370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44" name="Paralelogramo 43"/>
          <p:cNvSpPr/>
          <p:nvPr/>
        </p:nvSpPr>
        <p:spPr>
          <a:xfrm rot="5400000">
            <a:off x="6465576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775416" y="2404810"/>
            <a:ext cx="1360050" cy="138029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 flipH="1" flipV="1">
            <a:off x="7135466" y="3785101"/>
            <a:ext cx="509035" cy="488794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8913" y="2903546"/>
            <a:ext cx="0" cy="13703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95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6288040" y="2903544"/>
            <a:ext cx="1361443" cy="1370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44" name="Paralelogramo 43"/>
          <p:cNvSpPr/>
          <p:nvPr/>
        </p:nvSpPr>
        <p:spPr>
          <a:xfrm rot="5400000">
            <a:off x="6465576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775416" y="2404810"/>
            <a:ext cx="1360050" cy="138029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 flipH="1" flipV="1">
            <a:off x="7135466" y="3785101"/>
            <a:ext cx="509035" cy="488794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/>
          <p:cNvCxnSpPr>
            <a:stCxn id="23" idx="6"/>
            <a:endCxn id="17" idx="0"/>
          </p:cNvCxnSpPr>
          <p:nvPr/>
        </p:nvCxnSpPr>
        <p:spPr>
          <a:xfrm flipH="1">
            <a:off x="1978094" y="1633227"/>
            <a:ext cx="2304971" cy="7763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23" idx="6"/>
            <a:endCxn id="16" idx="2"/>
          </p:cNvCxnSpPr>
          <p:nvPr/>
        </p:nvCxnSpPr>
        <p:spPr>
          <a:xfrm flipH="1">
            <a:off x="1978094" y="1633227"/>
            <a:ext cx="2304971" cy="232757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8913" y="2903546"/>
            <a:ext cx="0" cy="13703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42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6288040" y="2903544"/>
            <a:ext cx="1361443" cy="1370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44" name="Paralelogramo 43"/>
          <p:cNvSpPr/>
          <p:nvPr/>
        </p:nvSpPr>
        <p:spPr>
          <a:xfrm rot="5400000">
            <a:off x="6465576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775416" y="2404810"/>
            <a:ext cx="1360050" cy="138029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 flipH="1" flipV="1">
            <a:off x="7135466" y="3785101"/>
            <a:ext cx="509035" cy="488794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/>
          <p:cNvCxnSpPr>
            <a:stCxn id="23" idx="6"/>
            <a:endCxn id="17" idx="0"/>
          </p:cNvCxnSpPr>
          <p:nvPr/>
        </p:nvCxnSpPr>
        <p:spPr>
          <a:xfrm flipH="1">
            <a:off x="1978094" y="1633227"/>
            <a:ext cx="2304971" cy="7763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23" idx="6"/>
            <a:endCxn id="16" idx="2"/>
          </p:cNvCxnSpPr>
          <p:nvPr/>
        </p:nvCxnSpPr>
        <p:spPr>
          <a:xfrm flipH="1">
            <a:off x="1978094" y="1633227"/>
            <a:ext cx="2304971" cy="232757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>
            <a:stCxn id="17" idx="0"/>
            <a:endCxn id="9" idx="0"/>
          </p:cNvCxnSpPr>
          <p:nvPr/>
        </p:nvCxnSpPr>
        <p:spPr>
          <a:xfrm>
            <a:off x="1978094" y="2409573"/>
            <a:ext cx="5411888" cy="123552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>
            <a:stCxn id="16" idx="2"/>
            <a:endCxn id="8" idx="2"/>
          </p:cNvCxnSpPr>
          <p:nvPr/>
        </p:nvCxnSpPr>
        <p:spPr>
          <a:xfrm flipV="1">
            <a:off x="1978094" y="3109689"/>
            <a:ext cx="5411888" cy="85111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8913" y="2903546"/>
            <a:ext cx="0" cy="13703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08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/>
          <p:cNvSpPr/>
          <p:nvPr/>
        </p:nvSpPr>
        <p:spPr>
          <a:xfrm>
            <a:off x="6288040" y="2903544"/>
            <a:ext cx="1361443" cy="1370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44" name="Paralelogramo 43"/>
          <p:cNvSpPr/>
          <p:nvPr/>
        </p:nvSpPr>
        <p:spPr>
          <a:xfrm rot="5400000">
            <a:off x="6465576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9" name="Paralelogramo 1028"/>
          <p:cNvSpPr/>
          <p:nvPr/>
        </p:nvSpPr>
        <p:spPr>
          <a:xfrm rot="5400000">
            <a:off x="5090242" y="3089987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Paralelogramo 38"/>
          <p:cNvSpPr/>
          <p:nvPr/>
        </p:nvSpPr>
        <p:spPr>
          <a:xfrm flipH="1">
            <a:off x="5773655" y="2404813"/>
            <a:ext cx="1869081" cy="498733"/>
          </a:xfrm>
          <a:prstGeom prst="parallelogram">
            <a:avLst>
              <a:gd name="adj" fmla="val 1002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940735" y="3258699"/>
            <a:ext cx="100334" cy="10033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 flipH="1" flipV="1">
            <a:off x="7224795" y="3109689"/>
            <a:ext cx="330374" cy="535412"/>
            <a:chOff x="3131840" y="3679204"/>
            <a:chExt cx="792088" cy="1283668"/>
          </a:xfrm>
        </p:grpSpPr>
        <p:sp>
          <p:nvSpPr>
            <p:cNvPr id="8" name="Retângulo 7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isósceles 8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Triângulo isósceles 9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5775416" y="2404810"/>
            <a:ext cx="1360050" cy="138029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/>
          <p:nvPr/>
        </p:nvCxnSpPr>
        <p:spPr>
          <a:xfrm flipH="1" flipV="1">
            <a:off x="7135466" y="3785101"/>
            <a:ext cx="509035" cy="488794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1499499" y="2409573"/>
            <a:ext cx="957189" cy="1551233"/>
            <a:chOff x="3131840" y="3679204"/>
            <a:chExt cx="792088" cy="1283668"/>
          </a:xfrm>
        </p:grpSpPr>
        <p:sp>
          <p:nvSpPr>
            <p:cNvPr id="16" name="Retângulo 15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Triângulo isósceles 17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Cubo 18"/>
          <p:cNvSpPr/>
          <p:nvPr/>
        </p:nvSpPr>
        <p:spPr>
          <a:xfrm flipH="1">
            <a:off x="5775416" y="2404810"/>
            <a:ext cx="1869083" cy="1869083"/>
          </a:xfrm>
          <a:prstGeom prst="cube">
            <a:avLst>
              <a:gd name="adj" fmla="val 2720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944776" y="3271061"/>
            <a:ext cx="100334" cy="100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trela de 12 Pontos 22"/>
          <p:cNvSpPr/>
          <p:nvPr/>
        </p:nvSpPr>
        <p:spPr>
          <a:xfrm>
            <a:off x="4245632" y="1214119"/>
            <a:ext cx="558811" cy="558811"/>
          </a:xfrm>
          <a:prstGeom prst="star12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/>
          <p:cNvCxnSpPr>
            <a:stCxn id="23" idx="6"/>
            <a:endCxn id="17" idx="0"/>
          </p:cNvCxnSpPr>
          <p:nvPr/>
        </p:nvCxnSpPr>
        <p:spPr>
          <a:xfrm flipH="1">
            <a:off x="1978094" y="1633227"/>
            <a:ext cx="2304971" cy="7763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23" idx="6"/>
            <a:endCxn id="16" idx="2"/>
          </p:cNvCxnSpPr>
          <p:nvPr/>
        </p:nvCxnSpPr>
        <p:spPr>
          <a:xfrm flipH="1">
            <a:off x="1978094" y="1633227"/>
            <a:ext cx="2304971" cy="232757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>
            <a:stCxn id="17" idx="0"/>
            <a:endCxn id="9" idx="0"/>
          </p:cNvCxnSpPr>
          <p:nvPr/>
        </p:nvCxnSpPr>
        <p:spPr>
          <a:xfrm>
            <a:off x="1978094" y="2409573"/>
            <a:ext cx="5411888" cy="123552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>
            <a:stCxn id="16" idx="2"/>
            <a:endCxn id="8" idx="2"/>
          </p:cNvCxnSpPr>
          <p:nvPr/>
        </p:nvCxnSpPr>
        <p:spPr>
          <a:xfrm flipV="1">
            <a:off x="1978094" y="3109689"/>
            <a:ext cx="5411888" cy="85111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Retângulo 1032"/>
          <p:cNvSpPr/>
          <p:nvPr/>
        </p:nvSpPr>
        <p:spPr>
          <a:xfrm>
            <a:off x="6026944" y="2960031"/>
            <a:ext cx="247206" cy="7701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35" name="Conector reto 1034"/>
          <p:cNvCxnSpPr/>
          <p:nvPr/>
        </p:nvCxnSpPr>
        <p:spPr>
          <a:xfrm>
            <a:off x="6288913" y="2913122"/>
            <a:ext cx="0" cy="13703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o 21"/>
          <p:cNvSpPr/>
          <p:nvPr/>
        </p:nvSpPr>
        <p:spPr>
          <a:xfrm>
            <a:off x="5945384" y="3271669"/>
            <a:ext cx="99118" cy="99118"/>
          </a:xfrm>
          <a:prstGeom prst="arc">
            <a:avLst>
              <a:gd name="adj1" fmla="val 16274099"/>
              <a:gd name="adj2" fmla="val 5286644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99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tângulo 40"/>
          <p:cNvSpPr/>
          <p:nvPr/>
        </p:nvSpPr>
        <p:spPr>
          <a:xfrm>
            <a:off x="5273767" y="2903546"/>
            <a:ext cx="1361443" cy="1370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aphicFrame>
        <p:nvGraphicFramePr>
          <p:cNvPr id="30" name="Tabela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835292"/>
              </p:ext>
            </p:extLst>
          </p:nvPr>
        </p:nvGraphicFramePr>
        <p:xfrm>
          <a:off x="7133930" y="2753735"/>
          <a:ext cx="1518096" cy="152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  <a:gridCol w="94881"/>
              </a:tblGrid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5010"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4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8" name="Grupo 27"/>
          <p:cNvGrpSpPr/>
          <p:nvPr/>
        </p:nvGrpSpPr>
        <p:grpSpPr>
          <a:xfrm>
            <a:off x="491973" y="1214119"/>
            <a:ext cx="6149984" cy="3059776"/>
            <a:chOff x="323528" y="1041862"/>
            <a:chExt cx="6149984" cy="3059776"/>
          </a:xfrm>
        </p:grpSpPr>
        <p:sp>
          <p:nvSpPr>
            <p:cNvPr id="44" name="Paralelogramo 43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9" name="Paralelogramo 1028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Paralelogramo 38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Elipse 5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7" name="Grupo 6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8" name="Retângulo 7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Triângulo isósceles 8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Triângulo isósceles 9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" name="Retângulo 12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reto 13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upo 14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16" name="Retângulo 15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Triângulo isósceles 16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Triângulo isósceles 17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9" name="Cubo 18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strela de 12 Pontos 22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4" name="Conector de seta reta 23"/>
            <p:cNvCxnSpPr>
              <a:stCxn id="23" idx="6"/>
              <a:endCxn id="17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/>
            <p:cNvCxnSpPr>
              <a:stCxn id="23" idx="6"/>
              <a:endCxn id="16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>
              <a:stCxn id="17" idx="0"/>
              <a:endCxn id="9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>
              <a:stCxn id="16" idx="2"/>
              <a:endCxn id="8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3" name="Retângulo 1032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35" name="Conector reto 1034"/>
            <p:cNvCxnSpPr/>
            <p:nvPr/>
          </p:nvCxnSpPr>
          <p:spPr>
            <a:xfrm>
              <a:off x="5112942" y="2731289"/>
              <a:ext cx="0" cy="13703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Arco 21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upo 35"/>
          <p:cNvGrpSpPr/>
          <p:nvPr/>
        </p:nvGrpSpPr>
        <p:grpSpPr>
          <a:xfrm flipH="1" flipV="1">
            <a:off x="7577787" y="3003010"/>
            <a:ext cx="630382" cy="1021610"/>
            <a:chOff x="3131840" y="3679204"/>
            <a:chExt cx="792088" cy="1283668"/>
          </a:xfrm>
        </p:grpSpPr>
        <p:sp>
          <p:nvSpPr>
            <p:cNvPr id="37" name="Retângulo 36"/>
            <p:cNvSpPr/>
            <p:nvPr/>
          </p:nvSpPr>
          <p:spPr>
            <a:xfrm>
              <a:off x="3419872" y="4581128"/>
              <a:ext cx="216024" cy="381744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Triângulo isósceles 37"/>
            <p:cNvSpPr/>
            <p:nvPr/>
          </p:nvSpPr>
          <p:spPr>
            <a:xfrm>
              <a:off x="3131840" y="367920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Triângulo isósceles 39"/>
            <p:cNvSpPr/>
            <p:nvPr/>
          </p:nvSpPr>
          <p:spPr>
            <a:xfrm>
              <a:off x="3131840" y="4005064"/>
              <a:ext cx="792088" cy="68283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6093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tângulo 45"/>
          <p:cNvSpPr/>
          <p:nvPr/>
        </p:nvSpPr>
        <p:spPr>
          <a:xfrm>
            <a:off x="4331947" y="2129704"/>
            <a:ext cx="1145123" cy="1149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21" name="Grupo 20"/>
          <p:cNvGrpSpPr/>
          <p:nvPr/>
        </p:nvGrpSpPr>
        <p:grpSpPr>
          <a:xfrm>
            <a:off x="319065" y="712778"/>
            <a:ext cx="5158005" cy="2566241"/>
            <a:chOff x="323528" y="1041862"/>
            <a:chExt cx="6149984" cy="3059776"/>
          </a:xfrm>
        </p:grpSpPr>
        <p:sp>
          <p:nvSpPr>
            <p:cNvPr id="22" name="Paralelogramo 21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3" name="Paralelogramo 22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4" name="Paralelogramo 23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26" name="Grupo 25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3" name="Retângulo 42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Triângulo isósceles 43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Retângulo 26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o 28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riângulo isósceles 40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Cubo 29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2" name="Estrela de 12 Pontos 31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33" name="Conector de seta reta 32"/>
            <p:cNvCxnSpPr>
              <a:stCxn id="32" idx="6"/>
              <a:endCxn id="41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>
              <a:stCxn id="32" idx="6"/>
              <a:endCxn id="40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>
              <a:stCxn id="41" idx="0"/>
              <a:endCxn id="44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0" idx="2"/>
              <a:endCxn id="43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tângulo 36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38" name="Conector reto 37"/>
            <p:cNvCxnSpPr/>
            <p:nvPr/>
          </p:nvCxnSpPr>
          <p:spPr>
            <a:xfrm>
              <a:off x="5114407" y="2731289"/>
              <a:ext cx="0" cy="13703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o 38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8" name="CaixaDeTexto 47"/>
          <p:cNvSpPr txBox="1"/>
          <p:nvPr/>
        </p:nvSpPr>
        <p:spPr>
          <a:xfrm>
            <a:off x="6048691" y="739726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f(x, y) = i(x, y) × r(x, y)</a:t>
            </a:r>
            <a:endParaRPr lang="pt-BR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968587"/>
              </p:ext>
            </p:extLst>
          </p:nvPr>
        </p:nvGraphicFramePr>
        <p:xfrm>
          <a:off x="6050535" y="1308784"/>
          <a:ext cx="2520000" cy="1524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8000"/>
                <a:gridCol w="1872000"/>
              </a:tblGrid>
              <a:tr h="205124">
                <a:tc>
                  <a:txBody>
                    <a:bodyPr/>
                    <a:lstStyle/>
                    <a:p>
                      <a:r>
                        <a:rPr lang="pt-B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i(x, y)</a:t>
                      </a:r>
                      <a:endParaRPr lang="pt-BR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 smtClean="0">
                          <a:solidFill>
                            <a:schemeClr val="tx1"/>
                          </a:solidFill>
                        </a:rPr>
                        <a:t>(em lux ou lúmen/m</a:t>
                      </a:r>
                      <a:r>
                        <a:rPr lang="pt-BR" sz="1400" b="0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pt-BR" sz="14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pt-B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124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900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Dia ensolarado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05124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Dia nublado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5124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Escritório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5124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0,001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Noite clara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51182"/>
              </p:ext>
            </p:extLst>
          </p:nvPr>
        </p:nvGraphicFramePr>
        <p:xfrm>
          <a:off x="6050535" y="3032510"/>
          <a:ext cx="2520000" cy="1524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8000"/>
                <a:gridCol w="1872000"/>
              </a:tblGrid>
              <a:tr h="150565">
                <a:tc>
                  <a:txBody>
                    <a:bodyPr/>
                    <a:lstStyle/>
                    <a:p>
                      <a:r>
                        <a:rPr lang="pt-B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r(x, y)</a:t>
                      </a:r>
                      <a:endParaRPr lang="pt-BR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565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0,93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Neve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50565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0,80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Parede branca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50565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0,65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Aço</a:t>
                      </a:r>
                      <a:r>
                        <a:rPr lang="pt-BR" sz="1400" baseline="0" dirty="0" smtClean="0">
                          <a:solidFill>
                            <a:schemeClr val="tx1"/>
                          </a:solidFill>
                        </a:rPr>
                        <a:t> inoxidável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50565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0,01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Veludo preto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" name="Retângulo 50"/>
          <p:cNvSpPr/>
          <p:nvPr/>
        </p:nvSpPr>
        <p:spPr>
          <a:xfrm>
            <a:off x="4775019" y="4756237"/>
            <a:ext cx="4368981" cy="211203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pPr algn="r"/>
            <a:r>
              <a:rPr lang="pt-BR" sz="900" i="1" dirty="0"/>
              <a:t>MARQUES FILHO, O.; VIEIRA NETO, H. Processamento digital de imagens. </a:t>
            </a:r>
            <a:r>
              <a:rPr lang="pt-BR" sz="900" i="1" dirty="0" err="1"/>
              <a:t>Brasport</a:t>
            </a:r>
            <a:r>
              <a:rPr lang="pt-BR" sz="900" i="1" dirty="0"/>
              <a:t>, 1999.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253650" y="3451797"/>
            <a:ext cx="1433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 </a:t>
            </a:r>
            <a:r>
              <a:rPr lang="pt-BR" sz="1600" dirty="0" smtClean="0"/>
              <a:t>: </a:t>
            </a:r>
            <a:r>
              <a:rPr lang="pt-BR" sz="1600" dirty="0" err="1" smtClean="0"/>
              <a:t>iluminância</a:t>
            </a:r>
            <a:endParaRPr lang="pt-BR" sz="1600" dirty="0" smtClean="0"/>
          </a:p>
          <a:p>
            <a:r>
              <a:rPr lang="pt-BR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0 &lt; i(</a:t>
            </a:r>
            <a:r>
              <a:rPr lang="pt-BR" sz="1600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x,y</a:t>
            </a:r>
            <a:r>
              <a:rPr lang="pt-BR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 &lt; ∞</a:t>
            </a:r>
          </a:p>
          <a:p>
            <a:endParaRPr lang="pt-BR" sz="1600" i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pt-BR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 </a:t>
            </a:r>
            <a:r>
              <a:rPr lang="pt-BR" sz="1600" dirty="0" smtClean="0"/>
              <a:t>: refletância</a:t>
            </a:r>
          </a:p>
          <a:p>
            <a:r>
              <a:rPr lang="pt-BR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0 &lt; </a:t>
            </a:r>
            <a:r>
              <a:rPr lang="pt-BR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r(</a:t>
            </a:r>
            <a:r>
              <a:rPr lang="pt-BR" sz="1600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x,y</a:t>
            </a:r>
            <a:r>
              <a:rPr lang="pt-BR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) &lt; </a:t>
            </a:r>
            <a:r>
              <a:rPr lang="pt-BR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pt-BR" sz="16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CaixaDeTexto 52"/>
          <p:cNvSpPr txBox="1"/>
          <p:nvPr/>
        </p:nvSpPr>
        <p:spPr>
          <a:xfrm>
            <a:off x="1437704" y="1060948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pt-BR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CaixaDeTexto 53"/>
          <p:cNvSpPr txBox="1"/>
          <p:nvPr/>
        </p:nvSpPr>
        <p:spPr>
          <a:xfrm>
            <a:off x="556796" y="206922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endParaRPr lang="pt-BR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0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tângulo 45"/>
          <p:cNvSpPr/>
          <p:nvPr/>
        </p:nvSpPr>
        <p:spPr>
          <a:xfrm>
            <a:off x="4335590" y="2886791"/>
            <a:ext cx="1145123" cy="1149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550767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22" name="Paralelogramo 21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3" name="Paralelogramo 22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4" name="Paralelogramo 23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26" name="Grupo 25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3" name="Retângulo 42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Triângulo isósceles 43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Retângulo 26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o 28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riângulo isósceles 40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Cubo 29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2" name="Estrela de 12 Pontos 31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33" name="Conector de seta reta 32"/>
            <p:cNvCxnSpPr>
              <a:stCxn id="32" idx="6"/>
              <a:endCxn id="41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>
              <a:stCxn id="32" idx="6"/>
              <a:endCxn id="40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>
              <a:stCxn id="41" idx="0"/>
              <a:endCxn id="44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0" idx="2"/>
              <a:endCxn id="43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tângulo 36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38" name="Conector reto 37"/>
            <p:cNvCxnSpPr/>
            <p:nvPr/>
          </p:nvCxnSpPr>
          <p:spPr>
            <a:xfrm>
              <a:off x="5114407" y="2731289"/>
              <a:ext cx="0" cy="13703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o 38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547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olho humano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9" name="Forma livre 8"/>
          <p:cNvSpPr/>
          <p:nvPr/>
        </p:nvSpPr>
        <p:spPr>
          <a:xfrm>
            <a:off x="4554140" y="1687628"/>
            <a:ext cx="1747017" cy="1962628"/>
          </a:xfrm>
          <a:custGeom>
            <a:avLst/>
            <a:gdLst>
              <a:gd name="connsiteX0" fmla="*/ 0 w 2076450"/>
              <a:gd name="connsiteY0" fmla="*/ 2312871 h 3132506"/>
              <a:gd name="connsiteX1" fmla="*/ 266700 w 2076450"/>
              <a:gd name="connsiteY1" fmla="*/ 1622308 h 3132506"/>
              <a:gd name="connsiteX2" fmla="*/ 509588 w 2076450"/>
              <a:gd name="connsiteY2" fmla="*/ 1484196 h 3132506"/>
              <a:gd name="connsiteX3" fmla="*/ 776288 w 2076450"/>
              <a:gd name="connsiteY3" fmla="*/ 931746 h 3132506"/>
              <a:gd name="connsiteX4" fmla="*/ 1143000 w 2076450"/>
              <a:gd name="connsiteY4" fmla="*/ 765058 h 3132506"/>
              <a:gd name="connsiteX5" fmla="*/ 1447800 w 2076450"/>
              <a:gd name="connsiteY5" fmla="*/ 317383 h 3132506"/>
              <a:gd name="connsiteX6" fmla="*/ 1828800 w 2076450"/>
              <a:gd name="connsiteY6" fmla="*/ 136408 h 3132506"/>
              <a:gd name="connsiteX7" fmla="*/ 2024063 w 2076450"/>
              <a:gd name="connsiteY7" fmla="*/ 226896 h 3132506"/>
              <a:gd name="connsiteX8" fmla="*/ 2066925 w 2076450"/>
              <a:gd name="connsiteY8" fmla="*/ 2784358 h 3132506"/>
              <a:gd name="connsiteX9" fmla="*/ 2076450 w 2076450"/>
              <a:gd name="connsiteY9" fmla="*/ 3041533 h 3132506"/>
              <a:gd name="connsiteX0" fmla="*/ 0 w 2066925"/>
              <a:gd name="connsiteY0" fmla="*/ 2312871 h 2784358"/>
              <a:gd name="connsiteX1" fmla="*/ 266700 w 2066925"/>
              <a:gd name="connsiteY1" fmla="*/ 1622308 h 2784358"/>
              <a:gd name="connsiteX2" fmla="*/ 509588 w 2066925"/>
              <a:gd name="connsiteY2" fmla="*/ 1484196 h 2784358"/>
              <a:gd name="connsiteX3" fmla="*/ 776288 w 2066925"/>
              <a:gd name="connsiteY3" fmla="*/ 931746 h 2784358"/>
              <a:gd name="connsiteX4" fmla="*/ 1143000 w 2066925"/>
              <a:gd name="connsiteY4" fmla="*/ 765058 h 2784358"/>
              <a:gd name="connsiteX5" fmla="*/ 1447800 w 2066925"/>
              <a:gd name="connsiteY5" fmla="*/ 317383 h 2784358"/>
              <a:gd name="connsiteX6" fmla="*/ 1828800 w 2066925"/>
              <a:gd name="connsiteY6" fmla="*/ 136408 h 2784358"/>
              <a:gd name="connsiteX7" fmla="*/ 2024063 w 2066925"/>
              <a:gd name="connsiteY7" fmla="*/ 226896 h 2784358"/>
              <a:gd name="connsiteX8" fmla="*/ 2066925 w 2066925"/>
              <a:gd name="connsiteY8" fmla="*/ 2784358 h 2784358"/>
              <a:gd name="connsiteX0" fmla="*/ 0 w 2066925"/>
              <a:gd name="connsiteY0" fmla="*/ 2265366 h 2736853"/>
              <a:gd name="connsiteX1" fmla="*/ 266700 w 2066925"/>
              <a:gd name="connsiteY1" fmla="*/ 1574803 h 2736853"/>
              <a:gd name="connsiteX2" fmla="*/ 509588 w 2066925"/>
              <a:gd name="connsiteY2" fmla="*/ 1436691 h 2736853"/>
              <a:gd name="connsiteX3" fmla="*/ 776288 w 2066925"/>
              <a:gd name="connsiteY3" fmla="*/ 884241 h 2736853"/>
              <a:gd name="connsiteX4" fmla="*/ 1143000 w 2066925"/>
              <a:gd name="connsiteY4" fmla="*/ 717553 h 2736853"/>
              <a:gd name="connsiteX5" fmla="*/ 1447800 w 2066925"/>
              <a:gd name="connsiteY5" fmla="*/ 269878 h 2736853"/>
              <a:gd name="connsiteX6" fmla="*/ 2024063 w 2066925"/>
              <a:gd name="connsiteY6" fmla="*/ 179391 h 2736853"/>
              <a:gd name="connsiteX7" fmla="*/ 2066925 w 2066925"/>
              <a:gd name="connsiteY7" fmla="*/ 2736853 h 2736853"/>
              <a:gd name="connsiteX0" fmla="*/ 0 w 2093588"/>
              <a:gd name="connsiteY0" fmla="*/ 2224624 h 2696111"/>
              <a:gd name="connsiteX1" fmla="*/ 266700 w 2093588"/>
              <a:gd name="connsiteY1" fmla="*/ 1534061 h 2696111"/>
              <a:gd name="connsiteX2" fmla="*/ 509588 w 2093588"/>
              <a:gd name="connsiteY2" fmla="*/ 1395949 h 2696111"/>
              <a:gd name="connsiteX3" fmla="*/ 776288 w 2093588"/>
              <a:gd name="connsiteY3" fmla="*/ 843499 h 2696111"/>
              <a:gd name="connsiteX4" fmla="*/ 1143000 w 2093588"/>
              <a:gd name="connsiteY4" fmla="*/ 676811 h 2696111"/>
              <a:gd name="connsiteX5" fmla="*/ 1276350 w 2093588"/>
              <a:gd name="connsiteY5" fmla="*/ 376773 h 2696111"/>
              <a:gd name="connsiteX6" fmla="*/ 2024063 w 2093588"/>
              <a:gd name="connsiteY6" fmla="*/ 138649 h 2696111"/>
              <a:gd name="connsiteX7" fmla="*/ 2066925 w 2093588"/>
              <a:gd name="connsiteY7" fmla="*/ 2696111 h 2696111"/>
              <a:gd name="connsiteX0" fmla="*/ 0 w 2093588"/>
              <a:gd name="connsiteY0" fmla="*/ 2226426 h 2697913"/>
              <a:gd name="connsiteX1" fmla="*/ 266700 w 2093588"/>
              <a:gd name="connsiteY1" fmla="*/ 1535863 h 2697913"/>
              <a:gd name="connsiteX2" fmla="*/ 509588 w 2093588"/>
              <a:gd name="connsiteY2" fmla="*/ 1397751 h 2697913"/>
              <a:gd name="connsiteX3" fmla="*/ 776288 w 2093588"/>
              <a:gd name="connsiteY3" fmla="*/ 845301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266700 w 2093588"/>
              <a:gd name="connsiteY1" fmla="*/ 1535863 h 2697913"/>
              <a:gd name="connsiteX2" fmla="*/ 509588 w 2093588"/>
              <a:gd name="connsiteY2" fmla="*/ 1397751 h 2697913"/>
              <a:gd name="connsiteX3" fmla="*/ 566738 w 2093588"/>
              <a:gd name="connsiteY3" fmla="*/ 1045326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161925 w 2093588"/>
              <a:gd name="connsiteY1" fmla="*/ 1631113 h 2697913"/>
              <a:gd name="connsiteX2" fmla="*/ 509588 w 2093588"/>
              <a:gd name="connsiteY2" fmla="*/ 1397751 h 2697913"/>
              <a:gd name="connsiteX3" fmla="*/ 566738 w 2093588"/>
              <a:gd name="connsiteY3" fmla="*/ 1045326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161925 w 2093588"/>
              <a:gd name="connsiteY1" fmla="*/ 1631113 h 2697913"/>
              <a:gd name="connsiteX2" fmla="*/ 509588 w 2093588"/>
              <a:gd name="connsiteY2" fmla="*/ 1397751 h 2697913"/>
              <a:gd name="connsiteX3" fmla="*/ 690563 w 2093588"/>
              <a:gd name="connsiteY3" fmla="*/ 1031039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93588"/>
              <a:gd name="connsiteY0" fmla="*/ 2226426 h 2697913"/>
              <a:gd name="connsiteX1" fmla="*/ 195262 w 2093588"/>
              <a:gd name="connsiteY1" fmla="*/ 1659688 h 2697913"/>
              <a:gd name="connsiteX2" fmla="*/ 509588 w 2093588"/>
              <a:gd name="connsiteY2" fmla="*/ 1397751 h 2697913"/>
              <a:gd name="connsiteX3" fmla="*/ 690563 w 2093588"/>
              <a:gd name="connsiteY3" fmla="*/ 1031039 h 2697913"/>
              <a:gd name="connsiteX4" fmla="*/ 1038225 w 2093588"/>
              <a:gd name="connsiteY4" fmla="*/ 750051 h 2697913"/>
              <a:gd name="connsiteX5" fmla="*/ 1276350 w 2093588"/>
              <a:gd name="connsiteY5" fmla="*/ 378575 h 2697913"/>
              <a:gd name="connsiteX6" fmla="*/ 2024063 w 2093588"/>
              <a:gd name="connsiteY6" fmla="*/ 140451 h 2697913"/>
              <a:gd name="connsiteX7" fmla="*/ 2066925 w 2093588"/>
              <a:gd name="connsiteY7" fmla="*/ 2697913 h 2697913"/>
              <a:gd name="connsiteX0" fmla="*/ 0 w 2071008"/>
              <a:gd name="connsiteY0" fmla="*/ 2226426 h 2697913"/>
              <a:gd name="connsiteX1" fmla="*/ 195262 w 2071008"/>
              <a:gd name="connsiteY1" fmla="*/ 1659688 h 2697913"/>
              <a:gd name="connsiteX2" fmla="*/ 509588 w 2071008"/>
              <a:gd name="connsiteY2" fmla="*/ 1397751 h 2697913"/>
              <a:gd name="connsiteX3" fmla="*/ 690563 w 2071008"/>
              <a:gd name="connsiteY3" fmla="*/ 1031039 h 2697913"/>
              <a:gd name="connsiteX4" fmla="*/ 1038225 w 2071008"/>
              <a:gd name="connsiteY4" fmla="*/ 750051 h 2697913"/>
              <a:gd name="connsiteX5" fmla="*/ 1276350 w 2071008"/>
              <a:gd name="connsiteY5" fmla="*/ 378575 h 2697913"/>
              <a:gd name="connsiteX6" fmla="*/ 1981201 w 2071008"/>
              <a:gd name="connsiteY6" fmla="*/ 140451 h 2697913"/>
              <a:gd name="connsiteX7" fmla="*/ 2066925 w 2071008"/>
              <a:gd name="connsiteY7" fmla="*/ 2697913 h 2697913"/>
              <a:gd name="connsiteX0" fmla="*/ 0 w 2082307"/>
              <a:gd name="connsiteY0" fmla="*/ 2226426 h 2697913"/>
              <a:gd name="connsiteX1" fmla="*/ 195262 w 2082307"/>
              <a:gd name="connsiteY1" fmla="*/ 1659688 h 2697913"/>
              <a:gd name="connsiteX2" fmla="*/ 509588 w 2082307"/>
              <a:gd name="connsiteY2" fmla="*/ 1397751 h 2697913"/>
              <a:gd name="connsiteX3" fmla="*/ 690563 w 2082307"/>
              <a:gd name="connsiteY3" fmla="*/ 1031039 h 2697913"/>
              <a:gd name="connsiteX4" fmla="*/ 1038225 w 2082307"/>
              <a:gd name="connsiteY4" fmla="*/ 750051 h 2697913"/>
              <a:gd name="connsiteX5" fmla="*/ 1276350 w 2082307"/>
              <a:gd name="connsiteY5" fmla="*/ 378575 h 2697913"/>
              <a:gd name="connsiteX6" fmla="*/ 2005014 w 2082307"/>
              <a:gd name="connsiteY6" fmla="*/ 140451 h 2697913"/>
              <a:gd name="connsiteX7" fmla="*/ 2066925 w 2082307"/>
              <a:gd name="connsiteY7" fmla="*/ 2697913 h 2697913"/>
              <a:gd name="connsiteX0" fmla="*/ 0 w 2071008"/>
              <a:gd name="connsiteY0" fmla="*/ 2226426 h 2697913"/>
              <a:gd name="connsiteX1" fmla="*/ 195262 w 2071008"/>
              <a:gd name="connsiteY1" fmla="*/ 1659688 h 2697913"/>
              <a:gd name="connsiteX2" fmla="*/ 509588 w 2071008"/>
              <a:gd name="connsiteY2" fmla="*/ 1397751 h 2697913"/>
              <a:gd name="connsiteX3" fmla="*/ 690563 w 2071008"/>
              <a:gd name="connsiteY3" fmla="*/ 1031039 h 2697913"/>
              <a:gd name="connsiteX4" fmla="*/ 1038225 w 2071008"/>
              <a:gd name="connsiteY4" fmla="*/ 750051 h 2697913"/>
              <a:gd name="connsiteX5" fmla="*/ 1276350 w 2071008"/>
              <a:gd name="connsiteY5" fmla="*/ 378575 h 2697913"/>
              <a:gd name="connsiteX6" fmla="*/ 1981201 w 2071008"/>
              <a:gd name="connsiteY6" fmla="*/ 140451 h 2697913"/>
              <a:gd name="connsiteX7" fmla="*/ 2066925 w 2071008"/>
              <a:gd name="connsiteY7" fmla="*/ 2697913 h 2697913"/>
              <a:gd name="connsiteX0" fmla="*/ 22146 w 2093154"/>
              <a:gd name="connsiteY0" fmla="*/ 2226426 h 2697913"/>
              <a:gd name="connsiteX1" fmla="*/ 12621 w 2093154"/>
              <a:gd name="connsiteY1" fmla="*/ 2226426 h 2697913"/>
              <a:gd name="connsiteX2" fmla="*/ 217408 w 2093154"/>
              <a:gd name="connsiteY2" fmla="*/ 1659688 h 2697913"/>
              <a:gd name="connsiteX3" fmla="*/ 531734 w 2093154"/>
              <a:gd name="connsiteY3" fmla="*/ 1397751 h 2697913"/>
              <a:gd name="connsiteX4" fmla="*/ 712709 w 2093154"/>
              <a:gd name="connsiteY4" fmla="*/ 1031039 h 2697913"/>
              <a:gd name="connsiteX5" fmla="*/ 1060371 w 2093154"/>
              <a:gd name="connsiteY5" fmla="*/ 750051 h 2697913"/>
              <a:gd name="connsiteX6" fmla="*/ 1298496 w 2093154"/>
              <a:gd name="connsiteY6" fmla="*/ 378575 h 2697913"/>
              <a:gd name="connsiteX7" fmla="*/ 2003347 w 2093154"/>
              <a:gd name="connsiteY7" fmla="*/ 140451 h 2697913"/>
              <a:gd name="connsiteX8" fmla="*/ 2089071 w 2093154"/>
              <a:gd name="connsiteY8" fmla="*/ 2697913 h 2697913"/>
              <a:gd name="connsiteX0" fmla="*/ 15 w 2232948"/>
              <a:gd name="connsiteY0" fmla="*/ 2207376 h 2697913"/>
              <a:gd name="connsiteX1" fmla="*/ 152415 w 2232948"/>
              <a:gd name="connsiteY1" fmla="*/ 2226426 h 2697913"/>
              <a:gd name="connsiteX2" fmla="*/ 357202 w 2232948"/>
              <a:gd name="connsiteY2" fmla="*/ 1659688 h 2697913"/>
              <a:gd name="connsiteX3" fmla="*/ 671528 w 2232948"/>
              <a:gd name="connsiteY3" fmla="*/ 1397751 h 2697913"/>
              <a:gd name="connsiteX4" fmla="*/ 852503 w 2232948"/>
              <a:gd name="connsiteY4" fmla="*/ 1031039 h 2697913"/>
              <a:gd name="connsiteX5" fmla="*/ 1200165 w 2232948"/>
              <a:gd name="connsiteY5" fmla="*/ 750051 h 2697913"/>
              <a:gd name="connsiteX6" fmla="*/ 1438290 w 2232948"/>
              <a:gd name="connsiteY6" fmla="*/ 378575 h 2697913"/>
              <a:gd name="connsiteX7" fmla="*/ 2143141 w 2232948"/>
              <a:gd name="connsiteY7" fmla="*/ 140451 h 2697913"/>
              <a:gd name="connsiteX8" fmla="*/ 2228865 w 2232948"/>
              <a:gd name="connsiteY8" fmla="*/ 2697913 h 2697913"/>
              <a:gd name="connsiteX0" fmla="*/ 6 w 2423439"/>
              <a:gd name="connsiteY0" fmla="*/ 2435976 h 2697913"/>
              <a:gd name="connsiteX1" fmla="*/ 342906 w 2423439"/>
              <a:gd name="connsiteY1" fmla="*/ 2226426 h 2697913"/>
              <a:gd name="connsiteX2" fmla="*/ 547693 w 2423439"/>
              <a:gd name="connsiteY2" fmla="*/ 1659688 h 2697913"/>
              <a:gd name="connsiteX3" fmla="*/ 862019 w 2423439"/>
              <a:gd name="connsiteY3" fmla="*/ 1397751 h 2697913"/>
              <a:gd name="connsiteX4" fmla="*/ 1042994 w 2423439"/>
              <a:gd name="connsiteY4" fmla="*/ 1031039 h 2697913"/>
              <a:gd name="connsiteX5" fmla="*/ 1390656 w 2423439"/>
              <a:gd name="connsiteY5" fmla="*/ 750051 h 2697913"/>
              <a:gd name="connsiteX6" fmla="*/ 1628781 w 2423439"/>
              <a:gd name="connsiteY6" fmla="*/ 378575 h 2697913"/>
              <a:gd name="connsiteX7" fmla="*/ 2333632 w 2423439"/>
              <a:gd name="connsiteY7" fmla="*/ 140451 h 2697913"/>
              <a:gd name="connsiteX8" fmla="*/ 2419356 w 2423439"/>
              <a:gd name="connsiteY8" fmla="*/ 2697913 h 2697913"/>
              <a:gd name="connsiteX0" fmla="*/ 7 w 2413915"/>
              <a:gd name="connsiteY0" fmla="*/ 2435976 h 2697913"/>
              <a:gd name="connsiteX1" fmla="*/ 333382 w 2413915"/>
              <a:gd name="connsiteY1" fmla="*/ 2226426 h 2697913"/>
              <a:gd name="connsiteX2" fmla="*/ 538169 w 2413915"/>
              <a:gd name="connsiteY2" fmla="*/ 1659688 h 2697913"/>
              <a:gd name="connsiteX3" fmla="*/ 852495 w 2413915"/>
              <a:gd name="connsiteY3" fmla="*/ 1397751 h 2697913"/>
              <a:gd name="connsiteX4" fmla="*/ 1033470 w 2413915"/>
              <a:gd name="connsiteY4" fmla="*/ 1031039 h 2697913"/>
              <a:gd name="connsiteX5" fmla="*/ 1381132 w 2413915"/>
              <a:gd name="connsiteY5" fmla="*/ 750051 h 2697913"/>
              <a:gd name="connsiteX6" fmla="*/ 1619257 w 2413915"/>
              <a:gd name="connsiteY6" fmla="*/ 378575 h 2697913"/>
              <a:gd name="connsiteX7" fmla="*/ 2324108 w 2413915"/>
              <a:gd name="connsiteY7" fmla="*/ 140451 h 2697913"/>
              <a:gd name="connsiteX8" fmla="*/ 2409832 w 2413915"/>
              <a:gd name="connsiteY8" fmla="*/ 2697913 h 2697913"/>
              <a:gd name="connsiteX0" fmla="*/ 7 w 2426494"/>
              <a:gd name="connsiteY0" fmla="*/ 2464028 h 2725965"/>
              <a:gd name="connsiteX1" fmla="*/ 333382 w 2426494"/>
              <a:gd name="connsiteY1" fmla="*/ 2254478 h 2725965"/>
              <a:gd name="connsiteX2" fmla="*/ 538169 w 2426494"/>
              <a:gd name="connsiteY2" fmla="*/ 1687740 h 2725965"/>
              <a:gd name="connsiteX3" fmla="*/ 852495 w 2426494"/>
              <a:gd name="connsiteY3" fmla="*/ 1425803 h 2725965"/>
              <a:gd name="connsiteX4" fmla="*/ 1033470 w 2426494"/>
              <a:gd name="connsiteY4" fmla="*/ 1059091 h 2725965"/>
              <a:gd name="connsiteX5" fmla="*/ 1381132 w 2426494"/>
              <a:gd name="connsiteY5" fmla="*/ 778103 h 2725965"/>
              <a:gd name="connsiteX6" fmla="*/ 1619257 w 2426494"/>
              <a:gd name="connsiteY6" fmla="*/ 406627 h 2725965"/>
              <a:gd name="connsiteX7" fmla="*/ 2350234 w 2426494"/>
              <a:gd name="connsiteY7" fmla="*/ 135846 h 2725965"/>
              <a:gd name="connsiteX8" fmla="*/ 2409832 w 2426494"/>
              <a:gd name="connsiteY8" fmla="*/ 2725965 h 272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6494" h="2725965">
                <a:moveTo>
                  <a:pt x="7" y="2464028"/>
                </a:moveTo>
                <a:cubicBezTo>
                  <a:pt x="-1580" y="2464028"/>
                  <a:pt x="300838" y="2348934"/>
                  <a:pt x="333382" y="2254478"/>
                </a:cubicBezTo>
                <a:cubicBezTo>
                  <a:pt x="365926" y="2160022"/>
                  <a:pt x="451650" y="1825853"/>
                  <a:pt x="538169" y="1687740"/>
                </a:cubicBezTo>
                <a:cubicBezTo>
                  <a:pt x="624688" y="1549627"/>
                  <a:pt x="769945" y="1530578"/>
                  <a:pt x="852495" y="1425803"/>
                </a:cubicBezTo>
                <a:cubicBezTo>
                  <a:pt x="935045" y="1321028"/>
                  <a:pt x="945364" y="1167041"/>
                  <a:pt x="1033470" y="1059091"/>
                </a:cubicBezTo>
                <a:cubicBezTo>
                  <a:pt x="1121576" y="951141"/>
                  <a:pt x="1283501" y="886847"/>
                  <a:pt x="1381132" y="778103"/>
                </a:cubicBezTo>
                <a:cubicBezTo>
                  <a:pt x="1478763" y="669359"/>
                  <a:pt x="1457740" y="513670"/>
                  <a:pt x="1619257" y="406627"/>
                </a:cubicBezTo>
                <a:cubicBezTo>
                  <a:pt x="1780774" y="299584"/>
                  <a:pt x="2218471" y="-250710"/>
                  <a:pt x="2350234" y="135846"/>
                </a:cubicBezTo>
                <a:cubicBezTo>
                  <a:pt x="2481997" y="522402"/>
                  <a:pt x="2401101" y="2256859"/>
                  <a:pt x="2409832" y="272596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Forma livre 9"/>
          <p:cNvSpPr/>
          <p:nvPr/>
        </p:nvSpPr>
        <p:spPr>
          <a:xfrm>
            <a:off x="6350880" y="1794318"/>
            <a:ext cx="380607" cy="1849082"/>
          </a:xfrm>
          <a:custGeom>
            <a:avLst/>
            <a:gdLst>
              <a:gd name="connsiteX0" fmla="*/ 528638 w 528638"/>
              <a:gd name="connsiteY0" fmla="*/ 2580527 h 2599577"/>
              <a:gd name="connsiteX1" fmla="*/ 476250 w 528638"/>
              <a:gd name="connsiteY1" fmla="*/ 1699465 h 2599577"/>
              <a:gd name="connsiteX2" fmla="*/ 390525 w 528638"/>
              <a:gd name="connsiteY2" fmla="*/ 946990 h 2599577"/>
              <a:gd name="connsiteX3" fmla="*/ 280988 w 528638"/>
              <a:gd name="connsiteY3" fmla="*/ 437402 h 2599577"/>
              <a:gd name="connsiteX4" fmla="*/ 166688 w 528638"/>
              <a:gd name="connsiteY4" fmla="*/ 165940 h 2599577"/>
              <a:gd name="connsiteX5" fmla="*/ 47625 w 528638"/>
              <a:gd name="connsiteY5" fmla="*/ 199277 h 2599577"/>
              <a:gd name="connsiteX6" fmla="*/ 0 w 528638"/>
              <a:gd name="connsiteY6" fmla="*/ 2599577 h 2599577"/>
              <a:gd name="connsiteX7" fmla="*/ 0 w 528638"/>
              <a:gd name="connsiteY7" fmla="*/ 2599577 h 2599577"/>
              <a:gd name="connsiteX0" fmla="*/ 528638 w 528638"/>
              <a:gd name="connsiteY0" fmla="*/ 2543226 h 2562276"/>
              <a:gd name="connsiteX1" fmla="*/ 476250 w 528638"/>
              <a:gd name="connsiteY1" fmla="*/ 1662164 h 2562276"/>
              <a:gd name="connsiteX2" fmla="*/ 390525 w 528638"/>
              <a:gd name="connsiteY2" fmla="*/ 909689 h 2562276"/>
              <a:gd name="connsiteX3" fmla="*/ 280988 w 528638"/>
              <a:gd name="connsiteY3" fmla="*/ 400101 h 2562276"/>
              <a:gd name="connsiteX4" fmla="*/ 233363 w 528638"/>
              <a:gd name="connsiteY4" fmla="*/ 238177 h 2562276"/>
              <a:gd name="connsiteX5" fmla="*/ 47625 w 528638"/>
              <a:gd name="connsiteY5" fmla="*/ 161976 h 2562276"/>
              <a:gd name="connsiteX6" fmla="*/ 0 w 528638"/>
              <a:gd name="connsiteY6" fmla="*/ 2562276 h 2562276"/>
              <a:gd name="connsiteX7" fmla="*/ 0 w 528638"/>
              <a:gd name="connsiteY7" fmla="*/ 2562276 h 2562276"/>
              <a:gd name="connsiteX0" fmla="*/ 528638 w 528638"/>
              <a:gd name="connsiteY0" fmla="*/ 2549206 h 2568256"/>
              <a:gd name="connsiteX1" fmla="*/ 476250 w 528638"/>
              <a:gd name="connsiteY1" fmla="*/ 1668144 h 2568256"/>
              <a:gd name="connsiteX2" fmla="*/ 390525 w 528638"/>
              <a:gd name="connsiteY2" fmla="*/ 915669 h 2568256"/>
              <a:gd name="connsiteX3" fmla="*/ 333375 w 528638"/>
              <a:gd name="connsiteY3" fmla="*/ 582293 h 2568256"/>
              <a:gd name="connsiteX4" fmla="*/ 233363 w 528638"/>
              <a:gd name="connsiteY4" fmla="*/ 244157 h 2568256"/>
              <a:gd name="connsiteX5" fmla="*/ 47625 w 528638"/>
              <a:gd name="connsiteY5" fmla="*/ 167956 h 2568256"/>
              <a:gd name="connsiteX6" fmla="*/ 0 w 528638"/>
              <a:gd name="connsiteY6" fmla="*/ 2568256 h 2568256"/>
              <a:gd name="connsiteX7" fmla="*/ 0 w 528638"/>
              <a:gd name="connsiteY7" fmla="*/ 2568256 h 2568256"/>
              <a:gd name="connsiteX0" fmla="*/ 528638 w 528638"/>
              <a:gd name="connsiteY0" fmla="*/ 2549206 h 2568256"/>
              <a:gd name="connsiteX1" fmla="*/ 476250 w 528638"/>
              <a:gd name="connsiteY1" fmla="*/ 1668144 h 2568256"/>
              <a:gd name="connsiteX2" fmla="*/ 433387 w 528638"/>
              <a:gd name="connsiteY2" fmla="*/ 1020444 h 2568256"/>
              <a:gd name="connsiteX3" fmla="*/ 333375 w 528638"/>
              <a:gd name="connsiteY3" fmla="*/ 582293 h 2568256"/>
              <a:gd name="connsiteX4" fmla="*/ 233363 w 528638"/>
              <a:gd name="connsiteY4" fmla="*/ 244157 h 2568256"/>
              <a:gd name="connsiteX5" fmla="*/ 47625 w 528638"/>
              <a:gd name="connsiteY5" fmla="*/ 167956 h 2568256"/>
              <a:gd name="connsiteX6" fmla="*/ 0 w 528638"/>
              <a:gd name="connsiteY6" fmla="*/ 2568256 h 2568256"/>
              <a:gd name="connsiteX7" fmla="*/ 0 w 528638"/>
              <a:gd name="connsiteY7" fmla="*/ 2568256 h 2568256"/>
              <a:gd name="connsiteX0" fmla="*/ 528638 w 528638"/>
              <a:gd name="connsiteY0" fmla="*/ 2549206 h 2568256"/>
              <a:gd name="connsiteX1" fmla="*/ 476250 w 528638"/>
              <a:gd name="connsiteY1" fmla="*/ 1668144 h 2568256"/>
              <a:gd name="connsiteX2" fmla="*/ 414337 w 528638"/>
              <a:gd name="connsiteY2" fmla="*/ 1029969 h 2568256"/>
              <a:gd name="connsiteX3" fmla="*/ 333375 w 528638"/>
              <a:gd name="connsiteY3" fmla="*/ 582293 h 2568256"/>
              <a:gd name="connsiteX4" fmla="*/ 233363 w 528638"/>
              <a:gd name="connsiteY4" fmla="*/ 244157 h 2568256"/>
              <a:gd name="connsiteX5" fmla="*/ 47625 w 528638"/>
              <a:gd name="connsiteY5" fmla="*/ 167956 h 2568256"/>
              <a:gd name="connsiteX6" fmla="*/ 0 w 528638"/>
              <a:gd name="connsiteY6" fmla="*/ 2568256 h 2568256"/>
              <a:gd name="connsiteX7" fmla="*/ 0 w 528638"/>
              <a:gd name="connsiteY7" fmla="*/ 2568256 h 256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638" h="2568256">
                <a:moveTo>
                  <a:pt x="528638" y="2549206"/>
                </a:moveTo>
                <a:cubicBezTo>
                  <a:pt x="513953" y="2244803"/>
                  <a:pt x="495300" y="1921350"/>
                  <a:pt x="476250" y="1668144"/>
                </a:cubicBezTo>
                <a:cubicBezTo>
                  <a:pt x="457200" y="1414938"/>
                  <a:pt x="438150" y="1210944"/>
                  <a:pt x="414337" y="1029969"/>
                </a:cubicBezTo>
                <a:cubicBezTo>
                  <a:pt x="390525" y="848994"/>
                  <a:pt x="363537" y="713262"/>
                  <a:pt x="333375" y="582293"/>
                </a:cubicBezTo>
                <a:cubicBezTo>
                  <a:pt x="303213" y="451324"/>
                  <a:pt x="280988" y="313213"/>
                  <a:pt x="233363" y="244157"/>
                </a:cubicBezTo>
                <a:cubicBezTo>
                  <a:pt x="185738" y="175101"/>
                  <a:pt x="86519" y="-219394"/>
                  <a:pt x="47625" y="167956"/>
                </a:cubicBezTo>
                <a:cubicBezTo>
                  <a:pt x="8731" y="555306"/>
                  <a:pt x="0" y="2568256"/>
                  <a:pt x="0" y="2568256"/>
                </a:cubicBezTo>
                <a:lnTo>
                  <a:pt x="0" y="256825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Forma livre 10"/>
          <p:cNvSpPr/>
          <p:nvPr/>
        </p:nvSpPr>
        <p:spPr>
          <a:xfrm>
            <a:off x="6733201" y="1774734"/>
            <a:ext cx="2184199" cy="1868666"/>
          </a:xfrm>
          <a:custGeom>
            <a:avLst/>
            <a:gdLst>
              <a:gd name="connsiteX0" fmla="*/ 2700338 w 2705984"/>
              <a:gd name="connsiteY0" fmla="*/ 2095395 h 2595457"/>
              <a:gd name="connsiteX1" fmla="*/ 2652713 w 2705984"/>
              <a:gd name="connsiteY1" fmla="*/ 2014432 h 2595457"/>
              <a:gd name="connsiteX2" fmla="*/ 2314575 w 2705984"/>
              <a:gd name="connsiteY2" fmla="*/ 1481032 h 2595457"/>
              <a:gd name="connsiteX3" fmla="*/ 1919288 w 2705984"/>
              <a:gd name="connsiteY3" fmla="*/ 1123845 h 2595457"/>
              <a:gd name="connsiteX4" fmla="*/ 1576388 w 2705984"/>
              <a:gd name="connsiteY4" fmla="*/ 628545 h 2595457"/>
              <a:gd name="connsiteX5" fmla="*/ 1057275 w 2705984"/>
              <a:gd name="connsiteY5" fmla="*/ 347557 h 2595457"/>
              <a:gd name="connsiteX6" fmla="*/ 838200 w 2705984"/>
              <a:gd name="connsiteY6" fmla="*/ 114195 h 2595457"/>
              <a:gd name="connsiteX7" fmla="*/ 419100 w 2705984"/>
              <a:gd name="connsiteY7" fmla="*/ 61807 h 2595457"/>
              <a:gd name="connsiteX8" fmla="*/ 138113 w 2705984"/>
              <a:gd name="connsiteY8" fmla="*/ 985732 h 2595457"/>
              <a:gd name="connsiteX9" fmla="*/ 52388 w 2705984"/>
              <a:gd name="connsiteY9" fmla="*/ 2033482 h 2595457"/>
              <a:gd name="connsiteX10" fmla="*/ 0 w 2705984"/>
              <a:gd name="connsiteY10" fmla="*/ 2595457 h 2595457"/>
              <a:gd name="connsiteX0" fmla="*/ 2700338 w 2712072"/>
              <a:gd name="connsiteY0" fmla="*/ 2095395 h 2595457"/>
              <a:gd name="connsiteX1" fmla="*/ 2709863 w 2712072"/>
              <a:gd name="connsiteY1" fmla="*/ 2085870 h 2595457"/>
              <a:gd name="connsiteX2" fmla="*/ 2652713 w 2712072"/>
              <a:gd name="connsiteY2" fmla="*/ 2014432 h 2595457"/>
              <a:gd name="connsiteX3" fmla="*/ 2314575 w 2712072"/>
              <a:gd name="connsiteY3" fmla="*/ 1481032 h 2595457"/>
              <a:gd name="connsiteX4" fmla="*/ 1919288 w 2712072"/>
              <a:gd name="connsiteY4" fmla="*/ 1123845 h 2595457"/>
              <a:gd name="connsiteX5" fmla="*/ 1576388 w 2712072"/>
              <a:gd name="connsiteY5" fmla="*/ 628545 h 2595457"/>
              <a:gd name="connsiteX6" fmla="*/ 1057275 w 2712072"/>
              <a:gd name="connsiteY6" fmla="*/ 347557 h 2595457"/>
              <a:gd name="connsiteX7" fmla="*/ 838200 w 2712072"/>
              <a:gd name="connsiteY7" fmla="*/ 114195 h 2595457"/>
              <a:gd name="connsiteX8" fmla="*/ 419100 w 2712072"/>
              <a:gd name="connsiteY8" fmla="*/ 61807 h 2595457"/>
              <a:gd name="connsiteX9" fmla="*/ 138113 w 2712072"/>
              <a:gd name="connsiteY9" fmla="*/ 985732 h 2595457"/>
              <a:gd name="connsiteX10" fmla="*/ 52388 w 2712072"/>
              <a:gd name="connsiteY10" fmla="*/ 2033482 h 2595457"/>
              <a:gd name="connsiteX11" fmla="*/ 0 w 2712072"/>
              <a:gd name="connsiteY11" fmla="*/ 2595457 h 2595457"/>
              <a:gd name="connsiteX0" fmla="*/ 2566988 w 2710168"/>
              <a:gd name="connsiteY0" fmla="*/ 2109682 h 2595457"/>
              <a:gd name="connsiteX1" fmla="*/ 2709863 w 2710168"/>
              <a:gd name="connsiteY1" fmla="*/ 2085870 h 2595457"/>
              <a:gd name="connsiteX2" fmla="*/ 2652713 w 2710168"/>
              <a:gd name="connsiteY2" fmla="*/ 2014432 h 2595457"/>
              <a:gd name="connsiteX3" fmla="*/ 2314575 w 2710168"/>
              <a:gd name="connsiteY3" fmla="*/ 1481032 h 2595457"/>
              <a:gd name="connsiteX4" fmla="*/ 1919288 w 2710168"/>
              <a:gd name="connsiteY4" fmla="*/ 1123845 h 2595457"/>
              <a:gd name="connsiteX5" fmla="*/ 1576388 w 2710168"/>
              <a:gd name="connsiteY5" fmla="*/ 628545 h 2595457"/>
              <a:gd name="connsiteX6" fmla="*/ 1057275 w 2710168"/>
              <a:gd name="connsiteY6" fmla="*/ 347557 h 2595457"/>
              <a:gd name="connsiteX7" fmla="*/ 838200 w 2710168"/>
              <a:gd name="connsiteY7" fmla="*/ 114195 h 2595457"/>
              <a:gd name="connsiteX8" fmla="*/ 419100 w 2710168"/>
              <a:gd name="connsiteY8" fmla="*/ 61807 h 2595457"/>
              <a:gd name="connsiteX9" fmla="*/ 138113 w 2710168"/>
              <a:gd name="connsiteY9" fmla="*/ 985732 h 2595457"/>
              <a:gd name="connsiteX10" fmla="*/ 52388 w 2710168"/>
              <a:gd name="connsiteY10" fmla="*/ 2033482 h 2595457"/>
              <a:gd name="connsiteX11" fmla="*/ 0 w 2710168"/>
              <a:gd name="connsiteY11" fmla="*/ 2595457 h 2595457"/>
              <a:gd name="connsiteX0" fmla="*/ 3057525 w 3057530"/>
              <a:gd name="connsiteY0" fmla="*/ 2276370 h 2595457"/>
              <a:gd name="connsiteX1" fmla="*/ 2709863 w 3057530"/>
              <a:gd name="connsiteY1" fmla="*/ 2085870 h 2595457"/>
              <a:gd name="connsiteX2" fmla="*/ 2652713 w 3057530"/>
              <a:gd name="connsiteY2" fmla="*/ 2014432 h 2595457"/>
              <a:gd name="connsiteX3" fmla="*/ 2314575 w 3057530"/>
              <a:gd name="connsiteY3" fmla="*/ 1481032 h 2595457"/>
              <a:gd name="connsiteX4" fmla="*/ 1919288 w 3057530"/>
              <a:gd name="connsiteY4" fmla="*/ 1123845 h 2595457"/>
              <a:gd name="connsiteX5" fmla="*/ 1576388 w 3057530"/>
              <a:gd name="connsiteY5" fmla="*/ 628545 h 2595457"/>
              <a:gd name="connsiteX6" fmla="*/ 1057275 w 3057530"/>
              <a:gd name="connsiteY6" fmla="*/ 347557 h 2595457"/>
              <a:gd name="connsiteX7" fmla="*/ 838200 w 3057530"/>
              <a:gd name="connsiteY7" fmla="*/ 114195 h 2595457"/>
              <a:gd name="connsiteX8" fmla="*/ 419100 w 3057530"/>
              <a:gd name="connsiteY8" fmla="*/ 61807 h 2595457"/>
              <a:gd name="connsiteX9" fmla="*/ 138113 w 3057530"/>
              <a:gd name="connsiteY9" fmla="*/ 985732 h 2595457"/>
              <a:gd name="connsiteX10" fmla="*/ 52388 w 3057530"/>
              <a:gd name="connsiteY10" fmla="*/ 2033482 h 2595457"/>
              <a:gd name="connsiteX11" fmla="*/ 0 w 3057530"/>
              <a:gd name="connsiteY11" fmla="*/ 2595457 h 2595457"/>
              <a:gd name="connsiteX0" fmla="*/ 3040856 w 3040861"/>
              <a:gd name="connsiteY0" fmla="*/ 2264464 h 2595457"/>
              <a:gd name="connsiteX1" fmla="*/ 2709863 w 3040861"/>
              <a:gd name="connsiteY1" fmla="*/ 2085870 h 2595457"/>
              <a:gd name="connsiteX2" fmla="*/ 2652713 w 3040861"/>
              <a:gd name="connsiteY2" fmla="*/ 2014432 h 2595457"/>
              <a:gd name="connsiteX3" fmla="*/ 2314575 w 3040861"/>
              <a:gd name="connsiteY3" fmla="*/ 1481032 h 2595457"/>
              <a:gd name="connsiteX4" fmla="*/ 1919288 w 3040861"/>
              <a:gd name="connsiteY4" fmla="*/ 1123845 h 2595457"/>
              <a:gd name="connsiteX5" fmla="*/ 1576388 w 3040861"/>
              <a:gd name="connsiteY5" fmla="*/ 628545 h 2595457"/>
              <a:gd name="connsiteX6" fmla="*/ 1057275 w 3040861"/>
              <a:gd name="connsiteY6" fmla="*/ 347557 h 2595457"/>
              <a:gd name="connsiteX7" fmla="*/ 838200 w 3040861"/>
              <a:gd name="connsiteY7" fmla="*/ 114195 h 2595457"/>
              <a:gd name="connsiteX8" fmla="*/ 419100 w 3040861"/>
              <a:gd name="connsiteY8" fmla="*/ 61807 h 2595457"/>
              <a:gd name="connsiteX9" fmla="*/ 138113 w 3040861"/>
              <a:gd name="connsiteY9" fmla="*/ 985732 h 2595457"/>
              <a:gd name="connsiteX10" fmla="*/ 52388 w 3040861"/>
              <a:gd name="connsiteY10" fmla="*/ 2033482 h 2595457"/>
              <a:gd name="connsiteX11" fmla="*/ 0 w 3040861"/>
              <a:gd name="connsiteY11" fmla="*/ 2595457 h 2595457"/>
              <a:gd name="connsiteX0" fmla="*/ 3040856 w 3040856"/>
              <a:gd name="connsiteY0" fmla="*/ 2264464 h 2595457"/>
              <a:gd name="connsiteX1" fmla="*/ 2652713 w 3040856"/>
              <a:gd name="connsiteY1" fmla="*/ 2014432 h 2595457"/>
              <a:gd name="connsiteX2" fmla="*/ 2314575 w 3040856"/>
              <a:gd name="connsiteY2" fmla="*/ 1481032 h 2595457"/>
              <a:gd name="connsiteX3" fmla="*/ 1919288 w 3040856"/>
              <a:gd name="connsiteY3" fmla="*/ 1123845 h 2595457"/>
              <a:gd name="connsiteX4" fmla="*/ 1576388 w 3040856"/>
              <a:gd name="connsiteY4" fmla="*/ 628545 h 2595457"/>
              <a:gd name="connsiteX5" fmla="*/ 1057275 w 3040856"/>
              <a:gd name="connsiteY5" fmla="*/ 347557 h 2595457"/>
              <a:gd name="connsiteX6" fmla="*/ 838200 w 3040856"/>
              <a:gd name="connsiteY6" fmla="*/ 114195 h 2595457"/>
              <a:gd name="connsiteX7" fmla="*/ 419100 w 3040856"/>
              <a:gd name="connsiteY7" fmla="*/ 61807 h 2595457"/>
              <a:gd name="connsiteX8" fmla="*/ 138113 w 3040856"/>
              <a:gd name="connsiteY8" fmla="*/ 985732 h 2595457"/>
              <a:gd name="connsiteX9" fmla="*/ 52388 w 3040856"/>
              <a:gd name="connsiteY9" fmla="*/ 2033482 h 2595457"/>
              <a:gd name="connsiteX10" fmla="*/ 0 w 3040856"/>
              <a:gd name="connsiteY10" fmla="*/ 2595457 h 2595457"/>
              <a:gd name="connsiteX0" fmla="*/ 3040856 w 3040856"/>
              <a:gd name="connsiteY0" fmla="*/ 2216839 h 2595457"/>
              <a:gd name="connsiteX1" fmla="*/ 2652713 w 3040856"/>
              <a:gd name="connsiteY1" fmla="*/ 2014432 h 2595457"/>
              <a:gd name="connsiteX2" fmla="*/ 2314575 w 3040856"/>
              <a:gd name="connsiteY2" fmla="*/ 1481032 h 2595457"/>
              <a:gd name="connsiteX3" fmla="*/ 1919288 w 3040856"/>
              <a:gd name="connsiteY3" fmla="*/ 1123845 h 2595457"/>
              <a:gd name="connsiteX4" fmla="*/ 1576388 w 3040856"/>
              <a:gd name="connsiteY4" fmla="*/ 628545 h 2595457"/>
              <a:gd name="connsiteX5" fmla="*/ 1057275 w 3040856"/>
              <a:gd name="connsiteY5" fmla="*/ 347557 h 2595457"/>
              <a:gd name="connsiteX6" fmla="*/ 838200 w 3040856"/>
              <a:gd name="connsiteY6" fmla="*/ 114195 h 2595457"/>
              <a:gd name="connsiteX7" fmla="*/ 419100 w 3040856"/>
              <a:gd name="connsiteY7" fmla="*/ 61807 h 2595457"/>
              <a:gd name="connsiteX8" fmla="*/ 138113 w 3040856"/>
              <a:gd name="connsiteY8" fmla="*/ 985732 h 2595457"/>
              <a:gd name="connsiteX9" fmla="*/ 52388 w 3040856"/>
              <a:gd name="connsiteY9" fmla="*/ 2033482 h 2595457"/>
              <a:gd name="connsiteX10" fmla="*/ 0 w 3040856"/>
              <a:gd name="connsiteY10" fmla="*/ 2595457 h 2595457"/>
              <a:gd name="connsiteX0" fmla="*/ 3040856 w 3040856"/>
              <a:gd name="connsiteY0" fmla="*/ 2216839 h 2595457"/>
              <a:gd name="connsiteX1" fmla="*/ 2652713 w 3040856"/>
              <a:gd name="connsiteY1" fmla="*/ 2014432 h 2595457"/>
              <a:gd name="connsiteX2" fmla="*/ 2314575 w 3040856"/>
              <a:gd name="connsiteY2" fmla="*/ 1481032 h 2595457"/>
              <a:gd name="connsiteX3" fmla="*/ 1919288 w 3040856"/>
              <a:gd name="connsiteY3" fmla="*/ 1123845 h 2595457"/>
              <a:gd name="connsiteX4" fmla="*/ 1576388 w 3040856"/>
              <a:gd name="connsiteY4" fmla="*/ 628545 h 2595457"/>
              <a:gd name="connsiteX5" fmla="*/ 1057275 w 3040856"/>
              <a:gd name="connsiteY5" fmla="*/ 347557 h 2595457"/>
              <a:gd name="connsiteX6" fmla="*/ 838200 w 3040856"/>
              <a:gd name="connsiteY6" fmla="*/ 114195 h 2595457"/>
              <a:gd name="connsiteX7" fmla="*/ 419100 w 3040856"/>
              <a:gd name="connsiteY7" fmla="*/ 61807 h 2595457"/>
              <a:gd name="connsiteX8" fmla="*/ 138113 w 3040856"/>
              <a:gd name="connsiteY8" fmla="*/ 985732 h 2595457"/>
              <a:gd name="connsiteX9" fmla="*/ 52388 w 3040856"/>
              <a:gd name="connsiteY9" fmla="*/ 2033482 h 2595457"/>
              <a:gd name="connsiteX10" fmla="*/ 0 w 3040856"/>
              <a:gd name="connsiteY10" fmla="*/ 2595457 h 2595457"/>
              <a:gd name="connsiteX0" fmla="*/ 3033712 w 3033712"/>
              <a:gd name="connsiteY0" fmla="*/ 2216839 h 2595457"/>
              <a:gd name="connsiteX1" fmla="*/ 2645569 w 3033712"/>
              <a:gd name="connsiteY1" fmla="*/ 2014432 h 2595457"/>
              <a:gd name="connsiteX2" fmla="*/ 2307431 w 3033712"/>
              <a:gd name="connsiteY2" fmla="*/ 1481032 h 2595457"/>
              <a:gd name="connsiteX3" fmla="*/ 1912144 w 3033712"/>
              <a:gd name="connsiteY3" fmla="*/ 1123845 h 2595457"/>
              <a:gd name="connsiteX4" fmla="*/ 1569244 w 3033712"/>
              <a:gd name="connsiteY4" fmla="*/ 628545 h 2595457"/>
              <a:gd name="connsiteX5" fmla="*/ 1050131 w 3033712"/>
              <a:gd name="connsiteY5" fmla="*/ 347557 h 2595457"/>
              <a:gd name="connsiteX6" fmla="*/ 831056 w 3033712"/>
              <a:gd name="connsiteY6" fmla="*/ 114195 h 2595457"/>
              <a:gd name="connsiteX7" fmla="*/ 411956 w 3033712"/>
              <a:gd name="connsiteY7" fmla="*/ 61807 h 2595457"/>
              <a:gd name="connsiteX8" fmla="*/ 130969 w 3033712"/>
              <a:gd name="connsiteY8" fmla="*/ 985732 h 2595457"/>
              <a:gd name="connsiteX9" fmla="*/ 45244 w 3033712"/>
              <a:gd name="connsiteY9" fmla="*/ 2033482 h 2595457"/>
              <a:gd name="connsiteX10" fmla="*/ 0 w 3033712"/>
              <a:gd name="connsiteY10" fmla="*/ 2595457 h 259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3712" h="2595457">
                <a:moveTo>
                  <a:pt x="3033712" y="2216839"/>
                </a:moveTo>
                <a:cubicBezTo>
                  <a:pt x="2933799" y="2181418"/>
                  <a:pt x="2766616" y="2137066"/>
                  <a:pt x="2645569" y="2014432"/>
                </a:cubicBezTo>
                <a:cubicBezTo>
                  <a:pt x="2524522" y="1891798"/>
                  <a:pt x="2429669" y="1629463"/>
                  <a:pt x="2307431" y="1481032"/>
                </a:cubicBezTo>
                <a:cubicBezTo>
                  <a:pt x="2185193" y="1332601"/>
                  <a:pt x="2035175" y="1265926"/>
                  <a:pt x="1912144" y="1123845"/>
                </a:cubicBezTo>
                <a:cubicBezTo>
                  <a:pt x="1789113" y="981764"/>
                  <a:pt x="1712913" y="757926"/>
                  <a:pt x="1569244" y="628545"/>
                </a:cubicBezTo>
                <a:cubicBezTo>
                  <a:pt x="1425575" y="499164"/>
                  <a:pt x="1173162" y="433282"/>
                  <a:pt x="1050131" y="347557"/>
                </a:cubicBezTo>
                <a:cubicBezTo>
                  <a:pt x="927100" y="261832"/>
                  <a:pt x="937418" y="161820"/>
                  <a:pt x="831056" y="114195"/>
                </a:cubicBezTo>
                <a:cubicBezTo>
                  <a:pt x="724694" y="66570"/>
                  <a:pt x="528637" y="-83449"/>
                  <a:pt x="411956" y="61807"/>
                </a:cubicBezTo>
                <a:cubicBezTo>
                  <a:pt x="295275" y="207063"/>
                  <a:pt x="192088" y="657119"/>
                  <a:pt x="130969" y="985732"/>
                </a:cubicBezTo>
                <a:cubicBezTo>
                  <a:pt x="69850" y="1314344"/>
                  <a:pt x="67072" y="1765194"/>
                  <a:pt x="45244" y="2033482"/>
                </a:cubicBezTo>
                <a:cubicBezTo>
                  <a:pt x="23416" y="2301770"/>
                  <a:pt x="14684" y="2448613"/>
                  <a:pt x="0" y="25954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Forma livre 11"/>
          <p:cNvSpPr/>
          <p:nvPr/>
        </p:nvSpPr>
        <p:spPr>
          <a:xfrm>
            <a:off x="4557560" y="3526485"/>
            <a:ext cx="1731600" cy="120343"/>
          </a:xfrm>
          <a:custGeom>
            <a:avLst/>
            <a:gdLst>
              <a:gd name="connsiteX0" fmla="*/ 0 w 2090737"/>
              <a:gd name="connsiteY0" fmla="*/ 24273 h 167148"/>
              <a:gd name="connsiteX1" fmla="*/ 419100 w 2090737"/>
              <a:gd name="connsiteY1" fmla="*/ 38560 h 167148"/>
              <a:gd name="connsiteX2" fmla="*/ 800100 w 2090737"/>
              <a:gd name="connsiteY2" fmla="*/ 460 h 167148"/>
              <a:gd name="connsiteX3" fmla="*/ 1219200 w 2090737"/>
              <a:gd name="connsiteY3" fmla="*/ 43323 h 167148"/>
              <a:gd name="connsiteX4" fmla="*/ 1562100 w 2090737"/>
              <a:gd name="connsiteY4" fmla="*/ 460 h 167148"/>
              <a:gd name="connsiteX5" fmla="*/ 1928812 w 2090737"/>
              <a:gd name="connsiteY5" fmla="*/ 19510 h 167148"/>
              <a:gd name="connsiteX6" fmla="*/ 2047875 w 2090737"/>
              <a:gd name="connsiteY6" fmla="*/ 24273 h 167148"/>
              <a:gd name="connsiteX7" fmla="*/ 2090737 w 2090737"/>
              <a:gd name="connsiteY7" fmla="*/ 167148 h 167148"/>
              <a:gd name="connsiteX8" fmla="*/ 2090737 w 2090737"/>
              <a:gd name="connsiteY8" fmla="*/ 167148 h 167148"/>
              <a:gd name="connsiteX0" fmla="*/ 42456 w 2133193"/>
              <a:gd name="connsiteY0" fmla="*/ 24273 h 167148"/>
              <a:gd name="connsiteX1" fmla="*/ 28168 w 2133193"/>
              <a:gd name="connsiteY1" fmla="*/ 19510 h 167148"/>
              <a:gd name="connsiteX2" fmla="*/ 461556 w 2133193"/>
              <a:gd name="connsiteY2" fmla="*/ 38560 h 167148"/>
              <a:gd name="connsiteX3" fmla="*/ 842556 w 2133193"/>
              <a:gd name="connsiteY3" fmla="*/ 460 h 167148"/>
              <a:gd name="connsiteX4" fmla="*/ 1261656 w 2133193"/>
              <a:gd name="connsiteY4" fmla="*/ 43323 h 167148"/>
              <a:gd name="connsiteX5" fmla="*/ 1604556 w 2133193"/>
              <a:gd name="connsiteY5" fmla="*/ 460 h 167148"/>
              <a:gd name="connsiteX6" fmla="*/ 1971268 w 2133193"/>
              <a:gd name="connsiteY6" fmla="*/ 19510 h 167148"/>
              <a:gd name="connsiteX7" fmla="*/ 2090331 w 2133193"/>
              <a:gd name="connsiteY7" fmla="*/ 24273 h 167148"/>
              <a:gd name="connsiteX8" fmla="*/ 2133193 w 2133193"/>
              <a:gd name="connsiteY8" fmla="*/ 167148 h 167148"/>
              <a:gd name="connsiteX9" fmla="*/ 2133193 w 2133193"/>
              <a:gd name="connsiteY9" fmla="*/ 167148 h 167148"/>
              <a:gd name="connsiteX0" fmla="*/ 148098 w 2119773"/>
              <a:gd name="connsiteY0" fmla="*/ 4 h 247654"/>
              <a:gd name="connsiteX1" fmla="*/ 14748 w 2119773"/>
              <a:gd name="connsiteY1" fmla="*/ 100016 h 247654"/>
              <a:gd name="connsiteX2" fmla="*/ 448136 w 2119773"/>
              <a:gd name="connsiteY2" fmla="*/ 119066 h 247654"/>
              <a:gd name="connsiteX3" fmla="*/ 829136 w 2119773"/>
              <a:gd name="connsiteY3" fmla="*/ 80966 h 247654"/>
              <a:gd name="connsiteX4" fmla="*/ 1248236 w 2119773"/>
              <a:gd name="connsiteY4" fmla="*/ 123829 h 247654"/>
              <a:gd name="connsiteX5" fmla="*/ 1591136 w 2119773"/>
              <a:gd name="connsiteY5" fmla="*/ 80966 h 247654"/>
              <a:gd name="connsiteX6" fmla="*/ 1957848 w 2119773"/>
              <a:gd name="connsiteY6" fmla="*/ 100016 h 247654"/>
              <a:gd name="connsiteX7" fmla="*/ 2076911 w 2119773"/>
              <a:gd name="connsiteY7" fmla="*/ 104779 h 247654"/>
              <a:gd name="connsiteX8" fmla="*/ 2119773 w 2119773"/>
              <a:gd name="connsiteY8" fmla="*/ 247654 h 247654"/>
              <a:gd name="connsiteX9" fmla="*/ 2119773 w 2119773"/>
              <a:gd name="connsiteY9" fmla="*/ 247654 h 247654"/>
              <a:gd name="connsiteX0" fmla="*/ 18 w 2405081"/>
              <a:gd name="connsiteY0" fmla="*/ 52849 h 167149"/>
              <a:gd name="connsiteX1" fmla="*/ 300056 w 2405081"/>
              <a:gd name="connsiteY1" fmla="*/ 19511 h 167149"/>
              <a:gd name="connsiteX2" fmla="*/ 733444 w 2405081"/>
              <a:gd name="connsiteY2" fmla="*/ 38561 h 167149"/>
              <a:gd name="connsiteX3" fmla="*/ 1114444 w 2405081"/>
              <a:gd name="connsiteY3" fmla="*/ 461 h 167149"/>
              <a:gd name="connsiteX4" fmla="*/ 1533544 w 2405081"/>
              <a:gd name="connsiteY4" fmla="*/ 43324 h 167149"/>
              <a:gd name="connsiteX5" fmla="*/ 1876444 w 2405081"/>
              <a:gd name="connsiteY5" fmla="*/ 461 h 167149"/>
              <a:gd name="connsiteX6" fmla="*/ 2243156 w 2405081"/>
              <a:gd name="connsiteY6" fmla="*/ 19511 h 167149"/>
              <a:gd name="connsiteX7" fmla="*/ 2362219 w 2405081"/>
              <a:gd name="connsiteY7" fmla="*/ 24274 h 167149"/>
              <a:gd name="connsiteX8" fmla="*/ 2405081 w 2405081"/>
              <a:gd name="connsiteY8" fmla="*/ 167149 h 167149"/>
              <a:gd name="connsiteX9" fmla="*/ 2405081 w 2405081"/>
              <a:gd name="connsiteY9" fmla="*/ 167149 h 16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5081" h="167149">
                <a:moveTo>
                  <a:pt x="18" y="52849"/>
                </a:moveTo>
                <a:cubicBezTo>
                  <a:pt x="-2363" y="52055"/>
                  <a:pt x="230206" y="17130"/>
                  <a:pt x="300056" y="19511"/>
                </a:cubicBezTo>
                <a:cubicBezTo>
                  <a:pt x="369906" y="21892"/>
                  <a:pt x="597713" y="41736"/>
                  <a:pt x="733444" y="38561"/>
                </a:cubicBezTo>
                <a:cubicBezTo>
                  <a:pt x="869175" y="35386"/>
                  <a:pt x="981094" y="-333"/>
                  <a:pt x="1114444" y="461"/>
                </a:cubicBezTo>
                <a:cubicBezTo>
                  <a:pt x="1247794" y="1255"/>
                  <a:pt x="1406544" y="43324"/>
                  <a:pt x="1533544" y="43324"/>
                </a:cubicBezTo>
                <a:cubicBezTo>
                  <a:pt x="1660544" y="43324"/>
                  <a:pt x="1758175" y="4430"/>
                  <a:pt x="1876444" y="461"/>
                </a:cubicBezTo>
                <a:cubicBezTo>
                  <a:pt x="1994713" y="-3508"/>
                  <a:pt x="2243156" y="19511"/>
                  <a:pt x="2243156" y="19511"/>
                </a:cubicBezTo>
                <a:cubicBezTo>
                  <a:pt x="2324119" y="23480"/>
                  <a:pt x="2335231" y="-332"/>
                  <a:pt x="2362219" y="24274"/>
                </a:cubicBezTo>
                <a:cubicBezTo>
                  <a:pt x="2389207" y="48880"/>
                  <a:pt x="2405081" y="167149"/>
                  <a:pt x="2405081" y="167149"/>
                </a:cubicBezTo>
                <a:lnTo>
                  <a:pt x="2405081" y="16714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Forma livre 12"/>
          <p:cNvSpPr/>
          <p:nvPr/>
        </p:nvSpPr>
        <p:spPr>
          <a:xfrm>
            <a:off x="6350880" y="1484917"/>
            <a:ext cx="409752" cy="2161912"/>
          </a:xfrm>
          <a:custGeom>
            <a:avLst/>
            <a:gdLst>
              <a:gd name="connsiteX0" fmla="*/ 0 w 576090"/>
              <a:gd name="connsiteY0" fmla="*/ 3224213 h 3224213"/>
              <a:gd name="connsiteX1" fmla="*/ 42863 w 576090"/>
              <a:gd name="connsiteY1" fmla="*/ 3095625 h 3224213"/>
              <a:gd name="connsiteX2" fmla="*/ 195263 w 576090"/>
              <a:gd name="connsiteY2" fmla="*/ 3062288 h 3224213"/>
              <a:gd name="connsiteX3" fmla="*/ 385763 w 576090"/>
              <a:gd name="connsiteY3" fmla="*/ 2928938 h 3224213"/>
              <a:gd name="connsiteX4" fmla="*/ 509588 w 576090"/>
              <a:gd name="connsiteY4" fmla="*/ 2443163 h 3224213"/>
              <a:gd name="connsiteX5" fmla="*/ 571500 w 576090"/>
              <a:gd name="connsiteY5" fmla="*/ 533400 h 3224213"/>
              <a:gd name="connsiteX6" fmla="*/ 566738 w 576090"/>
              <a:gd name="connsiteY6" fmla="*/ 0 h 3224213"/>
              <a:gd name="connsiteX0" fmla="*/ 0 w 571500"/>
              <a:gd name="connsiteY0" fmla="*/ 2690813 h 2690813"/>
              <a:gd name="connsiteX1" fmla="*/ 42863 w 571500"/>
              <a:gd name="connsiteY1" fmla="*/ 2562225 h 2690813"/>
              <a:gd name="connsiteX2" fmla="*/ 195263 w 571500"/>
              <a:gd name="connsiteY2" fmla="*/ 2528888 h 2690813"/>
              <a:gd name="connsiteX3" fmla="*/ 385763 w 571500"/>
              <a:gd name="connsiteY3" fmla="*/ 2395538 h 2690813"/>
              <a:gd name="connsiteX4" fmla="*/ 509588 w 571500"/>
              <a:gd name="connsiteY4" fmla="*/ 1909763 h 2690813"/>
              <a:gd name="connsiteX5" fmla="*/ 571500 w 571500"/>
              <a:gd name="connsiteY5" fmla="*/ 0 h 2690813"/>
              <a:gd name="connsiteX0" fmla="*/ 0 w 569119"/>
              <a:gd name="connsiteY0" fmla="*/ 3002757 h 3002757"/>
              <a:gd name="connsiteX1" fmla="*/ 42863 w 569119"/>
              <a:gd name="connsiteY1" fmla="*/ 2874169 h 3002757"/>
              <a:gd name="connsiteX2" fmla="*/ 195263 w 569119"/>
              <a:gd name="connsiteY2" fmla="*/ 2840832 h 3002757"/>
              <a:gd name="connsiteX3" fmla="*/ 385763 w 569119"/>
              <a:gd name="connsiteY3" fmla="*/ 2707482 h 3002757"/>
              <a:gd name="connsiteX4" fmla="*/ 509588 w 569119"/>
              <a:gd name="connsiteY4" fmla="*/ 2221707 h 3002757"/>
              <a:gd name="connsiteX5" fmla="*/ 569119 w 569119"/>
              <a:gd name="connsiteY5" fmla="*/ 0 h 300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119" h="3002757">
                <a:moveTo>
                  <a:pt x="0" y="3002757"/>
                </a:moveTo>
                <a:cubicBezTo>
                  <a:pt x="5159" y="2951956"/>
                  <a:pt x="10319" y="2901156"/>
                  <a:pt x="42863" y="2874169"/>
                </a:cubicBezTo>
                <a:cubicBezTo>
                  <a:pt x="75407" y="2847182"/>
                  <a:pt x="138113" y="2868613"/>
                  <a:pt x="195263" y="2840832"/>
                </a:cubicBezTo>
                <a:cubicBezTo>
                  <a:pt x="252413" y="2813051"/>
                  <a:pt x="333376" y="2810669"/>
                  <a:pt x="385763" y="2707482"/>
                </a:cubicBezTo>
                <a:cubicBezTo>
                  <a:pt x="438150" y="2604295"/>
                  <a:pt x="479029" y="2672954"/>
                  <a:pt x="509588" y="2221707"/>
                </a:cubicBezTo>
                <a:cubicBezTo>
                  <a:pt x="540147" y="1770460"/>
                  <a:pt x="559594" y="407194"/>
                  <a:pt x="569119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Forma livre 13"/>
          <p:cNvSpPr/>
          <p:nvPr/>
        </p:nvSpPr>
        <p:spPr>
          <a:xfrm>
            <a:off x="6760631" y="1481488"/>
            <a:ext cx="2158482" cy="2067388"/>
          </a:xfrm>
          <a:custGeom>
            <a:avLst/>
            <a:gdLst>
              <a:gd name="connsiteX0" fmla="*/ 0 w 2652713"/>
              <a:gd name="connsiteY0" fmla="*/ 0 h 2559526"/>
              <a:gd name="connsiteX1" fmla="*/ 57150 w 2652713"/>
              <a:gd name="connsiteY1" fmla="*/ 1833562 h 2559526"/>
              <a:gd name="connsiteX2" fmla="*/ 209550 w 2652713"/>
              <a:gd name="connsiteY2" fmla="*/ 2443162 h 2559526"/>
              <a:gd name="connsiteX3" fmla="*/ 866775 w 2652713"/>
              <a:gd name="connsiteY3" fmla="*/ 2557462 h 2559526"/>
              <a:gd name="connsiteX4" fmla="*/ 1300163 w 2652713"/>
              <a:gd name="connsiteY4" fmla="*/ 2519362 h 2559526"/>
              <a:gd name="connsiteX5" fmla="*/ 1900238 w 2652713"/>
              <a:gd name="connsiteY5" fmla="*/ 2552700 h 2559526"/>
              <a:gd name="connsiteX6" fmla="*/ 2252663 w 2652713"/>
              <a:gd name="connsiteY6" fmla="*/ 2509837 h 2559526"/>
              <a:gd name="connsiteX7" fmla="*/ 2652713 w 2652713"/>
              <a:gd name="connsiteY7" fmla="*/ 2557462 h 2559526"/>
              <a:gd name="connsiteX0" fmla="*/ 0 w 2683750"/>
              <a:gd name="connsiteY0" fmla="*/ 0 h 2560989"/>
              <a:gd name="connsiteX1" fmla="*/ 57150 w 2683750"/>
              <a:gd name="connsiteY1" fmla="*/ 1833562 h 2560989"/>
              <a:gd name="connsiteX2" fmla="*/ 209550 w 2683750"/>
              <a:gd name="connsiteY2" fmla="*/ 2443162 h 2560989"/>
              <a:gd name="connsiteX3" fmla="*/ 866775 w 2683750"/>
              <a:gd name="connsiteY3" fmla="*/ 2557462 h 2560989"/>
              <a:gd name="connsiteX4" fmla="*/ 1300163 w 2683750"/>
              <a:gd name="connsiteY4" fmla="*/ 2519362 h 2560989"/>
              <a:gd name="connsiteX5" fmla="*/ 1900238 w 2683750"/>
              <a:gd name="connsiteY5" fmla="*/ 2552700 h 2560989"/>
              <a:gd name="connsiteX6" fmla="*/ 2252663 w 2683750"/>
              <a:gd name="connsiteY6" fmla="*/ 2509837 h 2560989"/>
              <a:gd name="connsiteX7" fmla="*/ 2652713 w 2683750"/>
              <a:gd name="connsiteY7" fmla="*/ 2557462 h 2560989"/>
              <a:gd name="connsiteX8" fmla="*/ 2657475 w 2683750"/>
              <a:gd name="connsiteY8" fmla="*/ 2557462 h 2560989"/>
              <a:gd name="connsiteX0" fmla="*/ 0 w 2657475"/>
              <a:gd name="connsiteY0" fmla="*/ 0 h 2559526"/>
              <a:gd name="connsiteX1" fmla="*/ 57150 w 2657475"/>
              <a:gd name="connsiteY1" fmla="*/ 1833562 h 2559526"/>
              <a:gd name="connsiteX2" fmla="*/ 209550 w 2657475"/>
              <a:gd name="connsiteY2" fmla="*/ 2443162 h 2559526"/>
              <a:gd name="connsiteX3" fmla="*/ 866775 w 2657475"/>
              <a:gd name="connsiteY3" fmla="*/ 2557462 h 2559526"/>
              <a:gd name="connsiteX4" fmla="*/ 1300163 w 2657475"/>
              <a:gd name="connsiteY4" fmla="*/ 2519362 h 2559526"/>
              <a:gd name="connsiteX5" fmla="*/ 1900238 w 2657475"/>
              <a:gd name="connsiteY5" fmla="*/ 2552700 h 2559526"/>
              <a:gd name="connsiteX6" fmla="*/ 2252663 w 2657475"/>
              <a:gd name="connsiteY6" fmla="*/ 2509837 h 2559526"/>
              <a:gd name="connsiteX7" fmla="*/ 2528888 w 2657475"/>
              <a:gd name="connsiteY7" fmla="*/ 2500312 h 2559526"/>
              <a:gd name="connsiteX8" fmla="*/ 2657475 w 2657475"/>
              <a:gd name="connsiteY8" fmla="*/ 2557462 h 2559526"/>
              <a:gd name="connsiteX0" fmla="*/ 0 w 3028950"/>
              <a:gd name="connsiteY0" fmla="*/ 0 h 2590799"/>
              <a:gd name="connsiteX1" fmla="*/ 57150 w 3028950"/>
              <a:gd name="connsiteY1" fmla="*/ 1833562 h 2590799"/>
              <a:gd name="connsiteX2" fmla="*/ 209550 w 3028950"/>
              <a:gd name="connsiteY2" fmla="*/ 2443162 h 2590799"/>
              <a:gd name="connsiteX3" fmla="*/ 866775 w 3028950"/>
              <a:gd name="connsiteY3" fmla="*/ 2557462 h 2590799"/>
              <a:gd name="connsiteX4" fmla="*/ 1300163 w 3028950"/>
              <a:gd name="connsiteY4" fmla="*/ 2519362 h 2590799"/>
              <a:gd name="connsiteX5" fmla="*/ 1900238 w 3028950"/>
              <a:gd name="connsiteY5" fmla="*/ 2552700 h 2590799"/>
              <a:gd name="connsiteX6" fmla="*/ 2252663 w 3028950"/>
              <a:gd name="connsiteY6" fmla="*/ 2509837 h 2590799"/>
              <a:gd name="connsiteX7" fmla="*/ 2528888 w 3028950"/>
              <a:gd name="connsiteY7" fmla="*/ 2500312 h 2590799"/>
              <a:gd name="connsiteX8" fmla="*/ 3028950 w 3028950"/>
              <a:gd name="connsiteY8" fmla="*/ 2590799 h 2590799"/>
              <a:gd name="connsiteX0" fmla="*/ 0 w 3028950"/>
              <a:gd name="connsiteY0" fmla="*/ 0 h 2590799"/>
              <a:gd name="connsiteX1" fmla="*/ 57150 w 3028950"/>
              <a:gd name="connsiteY1" fmla="*/ 1833562 h 2590799"/>
              <a:gd name="connsiteX2" fmla="*/ 209550 w 3028950"/>
              <a:gd name="connsiteY2" fmla="*/ 2443162 h 2590799"/>
              <a:gd name="connsiteX3" fmla="*/ 866775 w 3028950"/>
              <a:gd name="connsiteY3" fmla="*/ 2557462 h 2590799"/>
              <a:gd name="connsiteX4" fmla="*/ 1300163 w 3028950"/>
              <a:gd name="connsiteY4" fmla="*/ 2519362 h 2590799"/>
              <a:gd name="connsiteX5" fmla="*/ 1900238 w 3028950"/>
              <a:gd name="connsiteY5" fmla="*/ 2552700 h 2590799"/>
              <a:gd name="connsiteX6" fmla="*/ 2252663 w 3028950"/>
              <a:gd name="connsiteY6" fmla="*/ 2509837 h 2590799"/>
              <a:gd name="connsiteX7" fmla="*/ 2576513 w 3028950"/>
              <a:gd name="connsiteY7" fmla="*/ 2538412 h 2590799"/>
              <a:gd name="connsiteX8" fmla="*/ 3028950 w 3028950"/>
              <a:gd name="connsiteY8" fmla="*/ 2590799 h 2590799"/>
              <a:gd name="connsiteX0" fmla="*/ 0 w 3048000"/>
              <a:gd name="connsiteY0" fmla="*/ 0 h 2586037"/>
              <a:gd name="connsiteX1" fmla="*/ 57150 w 3048000"/>
              <a:gd name="connsiteY1" fmla="*/ 1833562 h 2586037"/>
              <a:gd name="connsiteX2" fmla="*/ 209550 w 3048000"/>
              <a:gd name="connsiteY2" fmla="*/ 2443162 h 2586037"/>
              <a:gd name="connsiteX3" fmla="*/ 866775 w 3048000"/>
              <a:gd name="connsiteY3" fmla="*/ 2557462 h 2586037"/>
              <a:gd name="connsiteX4" fmla="*/ 1300163 w 3048000"/>
              <a:gd name="connsiteY4" fmla="*/ 2519362 h 2586037"/>
              <a:gd name="connsiteX5" fmla="*/ 1900238 w 3048000"/>
              <a:gd name="connsiteY5" fmla="*/ 2552700 h 2586037"/>
              <a:gd name="connsiteX6" fmla="*/ 2252663 w 3048000"/>
              <a:gd name="connsiteY6" fmla="*/ 2509837 h 2586037"/>
              <a:gd name="connsiteX7" fmla="*/ 2576513 w 3048000"/>
              <a:gd name="connsiteY7" fmla="*/ 2538412 h 2586037"/>
              <a:gd name="connsiteX8" fmla="*/ 3048000 w 3048000"/>
              <a:gd name="connsiteY8" fmla="*/ 2586037 h 2586037"/>
              <a:gd name="connsiteX0" fmla="*/ 0 w 3024187"/>
              <a:gd name="connsiteY0" fmla="*/ 0 h 2586037"/>
              <a:gd name="connsiteX1" fmla="*/ 57150 w 3024187"/>
              <a:gd name="connsiteY1" fmla="*/ 1833562 h 2586037"/>
              <a:gd name="connsiteX2" fmla="*/ 209550 w 3024187"/>
              <a:gd name="connsiteY2" fmla="*/ 2443162 h 2586037"/>
              <a:gd name="connsiteX3" fmla="*/ 866775 w 3024187"/>
              <a:gd name="connsiteY3" fmla="*/ 2557462 h 2586037"/>
              <a:gd name="connsiteX4" fmla="*/ 1300163 w 3024187"/>
              <a:gd name="connsiteY4" fmla="*/ 2519362 h 2586037"/>
              <a:gd name="connsiteX5" fmla="*/ 1900238 w 3024187"/>
              <a:gd name="connsiteY5" fmla="*/ 2552700 h 2586037"/>
              <a:gd name="connsiteX6" fmla="*/ 2252663 w 3024187"/>
              <a:gd name="connsiteY6" fmla="*/ 2509837 h 2586037"/>
              <a:gd name="connsiteX7" fmla="*/ 2576513 w 3024187"/>
              <a:gd name="connsiteY7" fmla="*/ 2538412 h 2586037"/>
              <a:gd name="connsiteX8" fmla="*/ 3024187 w 3024187"/>
              <a:gd name="connsiteY8" fmla="*/ 2586037 h 2586037"/>
              <a:gd name="connsiteX0" fmla="*/ 0 w 2988468"/>
              <a:gd name="connsiteY0" fmla="*/ 0 h 2583656"/>
              <a:gd name="connsiteX1" fmla="*/ 57150 w 2988468"/>
              <a:gd name="connsiteY1" fmla="*/ 1833562 h 2583656"/>
              <a:gd name="connsiteX2" fmla="*/ 209550 w 2988468"/>
              <a:gd name="connsiteY2" fmla="*/ 2443162 h 2583656"/>
              <a:gd name="connsiteX3" fmla="*/ 866775 w 2988468"/>
              <a:gd name="connsiteY3" fmla="*/ 2557462 h 2583656"/>
              <a:gd name="connsiteX4" fmla="*/ 1300163 w 2988468"/>
              <a:gd name="connsiteY4" fmla="*/ 2519362 h 2583656"/>
              <a:gd name="connsiteX5" fmla="*/ 1900238 w 2988468"/>
              <a:gd name="connsiteY5" fmla="*/ 2552700 h 2583656"/>
              <a:gd name="connsiteX6" fmla="*/ 2252663 w 2988468"/>
              <a:gd name="connsiteY6" fmla="*/ 2509837 h 2583656"/>
              <a:gd name="connsiteX7" fmla="*/ 2576513 w 2988468"/>
              <a:gd name="connsiteY7" fmla="*/ 2538412 h 2583656"/>
              <a:gd name="connsiteX8" fmla="*/ 2988468 w 2988468"/>
              <a:gd name="connsiteY8" fmla="*/ 2583656 h 2583656"/>
              <a:gd name="connsiteX0" fmla="*/ 0 w 2995612"/>
              <a:gd name="connsiteY0" fmla="*/ 0 h 2559526"/>
              <a:gd name="connsiteX1" fmla="*/ 57150 w 2995612"/>
              <a:gd name="connsiteY1" fmla="*/ 1833562 h 2559526"/>
              <a:gd name="connsiteX2" fmla="*/ 209550 w 2995612"/>
              <a:gd name="connsiteY2" fmla="*/ 2443162 h 2559526"/>
              <a:gd name="connsiteX3" fmla="*/ 866775 w 2995612"/>
              <a:gd name="connsiteY3" fmla="*/ 2557462 h 2559526"/>
              <a:gd name="connsiteX4" fmla="*/ 1300163 w 2995612"/>
              <a:gd name="connsiteY4" fmla="*/ 2519362 h 2559526"/>
              <a:gd name="connsiteX5" fmla="*/ 1900238 w 2995612"/>
              <a:gd name="connsiteY5" fmla="*/ 2552700 h 2559526"/>
              <a:gd name="connsiteX6" fmla="*/ 2252663 w 2995612"/>
              <a:gd name="connsiteY6" fmla="*/ 2509837 h 2559526"/>
              <a:gd name="connsiteX7" fmla="*/ 2576513 w 2995612"/>
              <a:gd name="connsiteY7" fmla="*/ 2538412 h 2559526"/>
              <a:gd name="connsiteX8" fmla="*/ 2995612 w 2995612"/>
              <a:gd name="connsiteY8" fmla="*/ 2459831 h 2559526"/>
              <a:gd name="connsiteX0" fmla="*/ 0 w 2995612"/>
              <a:gd name="connsiteY0" fmla="*/ 0 h 2559526"/>
              <a:gd name="connsiteX1" fmla="*/ 57150 w 2995612"/>
              <a:gd name="connsiteY1" fmla="*/ 1833562 h 2559526"/>
              <a:gd name="connsiteX2" fmla="*/ 209550 w 2995612"/>
              <a:gd name="connsiteY2" fmla="*/ 2443162 h 2559526"/>
              <a:gd name="connsiteX3" fmla="*/ 866775 w 2995612"/>
              <a:gd name="connsiteY3" fmla="*/ 2557462 h 2559526"/>
              <a:gd name="connsiteX4" fmla="*/ 1300163 w 2995612"/>
              <a:gd name="connsiteY4" fmla="*/ 2519362 h 2559526"/>
              <a:gd name="connsiteX5" fmla="*/ 1900238 w 2995612"/>
              <a:gd name="connsiteY5" fmla="*/ 2552700 h 2559526"/>
              <a:gd name="connsiteX6" fmla="*/ 2252663 w 2995612"/>
              <a:gd name="connsiteY6" fmla="*/ 2509837 h 2559526"/>
              <a:gd name="connsiteX7" fmla="*/ 2576513 w 2995612"/>
              <a:gd name="connsiteY7" fmla="*/ 2538412 h 2559526"/>
              <a:gd name="connsiteX8" fmla="*/ 2995612 w 2995612"/>
              <a:gd name="connsiteY8" fmla="*/ 2459831 h 2559526"/>
              <a:gd name="connsiteX0" fmla="*/ 0 w 2995612"/>
              <a:gd name="connsiteY0" fmla="*/ 0 h 2559526"/>
              <a:gd name="connsiteX1" fmla="*/ 57150 w 2995612"/>
              <a:gd name="connsiteY1" fmla="*/ 1833562 h 2559526"/>
              <a:gd name="connsiteX2" fmla="*/ 209550 w 2995612"/>
              <a:gd name="connsiteY2" fmla="*/ 2443162 h 2559526"/>
              <a:gd name="connsiteX3" fmla="*/ 866775 w 2995612"/>
              <a:gd name="connsiteY3" fmla="*/ 2557462 h 2559526"/>
              <a:gd name="connsiteX4" fmla="*/ 1300163 w 2995612"/>
              <a:gd name="connsiteY4" fmla="*/ 2519362 h 2559526"/>
              <a:gd name="connsiteX5" fmla="*/ 1900238 w 2995612"/>
              <a:gd name="connsiteY5" fmla="*/ 2552700 h 2559526"/>
              <a:gd name="connsiteX6" fmla="*/ 2252663 w 2995612"/>
              <a:gd name="connsiteY6" fmla="*/ 2509837 h 2559526"/>
              <a:gd name="connsiteX7" fmla="*/ 2576513 w 2995612"/>
              <a:gd name="connsiteY7" fmla="*/ 2538412 h 2559526"/>
              <a:gd name="connsiteX8" fmla="*/ 2995612 w 2995612"/>
              <a:gd name="connsiteY8" fmla="*/ 2459831 h 2559526"/>
              <a:gd name="connsiteX0" fmla="*/ 0 w 2997993"/>
              <a:gd name="connsiteY0" fmla="*/ 0 h 2871469"/>
              <a:gd name="connsiteX1" fmla="*/ 59531 w 2997993"/>
              <a:gd name="connsiteY1" fmla="*/ 2145505 h 2871469"/>
              <a:gd name="connsiteX2" fmla="*/ 211931 w 2997993"/>
              <a:gd name="connsiteY2" fmla="*/ 2755105 h 2871469"/>
              <a:gd name="connsiteX3" fmla="*/ 869156 w 2997993"/>
              <a:gd name="connsiteY3" fmla="*/ 2869405 h 2871469"/>
              <a:gd name="connsiteX4" fmla="*/ 1302544 w 2997993"/>
              <a:gd name="connsiteY4" fmla="*/ 2831305 h 2871469"/>
              <a:gd name="connsiteX5" fmla="*/ 1902619 w 2997993"/>
              <a:gd name="connsiteY5" fmla="*/ 2864643 h 2871469"/>
              <a:gd name="connsiteX6" fmla="*/ 2255044 w 2997993"/>
              <a:gd name="connsiteY6" fmla="*/ 2821780 h 2871469"/>
              <a:gd name="connsiteX7" fmla="*/ 2578894 w 2997993"/>
              <a:gd name="connsiteY7" fmla="*/ 2850355 h 2871469"/>
              <a:gd name="connsiteX8" fmla="*/ 2997993 w 2997993"/>
              <a:gd name="connsiteY8" fmla="*/ 2771774 h 287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7993" h="2871469">
                <a:moveTo>
                  <a:pt x="0" y="0"/>
                </a:moveTo>
                <a:cubicBezTo>
                  <a:pt x="11112" y="713184"/>
                  <a:pt x="24209" y="1686321"/>
                  <a:pt x="59531" y="2145505"/>
                </a:cubicBezTo>
                <a:cubicBezTo>
                  <a:pt x="94853" y="2604689"/>
                  <a:pt x="76994" y="2634455"/>
                  <a:pt x="211931" y="2755105"/>
                </a:cubicBezTo>
                <a:cubicBezTo>
                  <a:pt x="346868" y="2875755"/>
                  <a:pt x="687387" y="2856705"/>
                  <a:pt x="869156" y="2869405"/>
                </a:cubicBezTo>
                <a:cubicBezTo>
                  <a:pt x="1050925" y="2882105"/>
                  <a:pt x="1130300" y="2832099"/>
                  <a:pt x="1302544" y="2831305"/>
                </a:cubicBezTo>
                <a:cubicBezTo>
                  <a:pt x="1474788" y="2830511"/>
                  <a:pt x="1743869" y="2866230"/>
                  <a:pt x="1902619" y="2864643"/>
                </a:cubicBezTo>
                <a:cubicBezTo>
                  <a:pt x="2061369" y="2863056"/>
                  <a:pt x="2142332" y="2824161"/>
                  <a:pt x="2255044" y="2821780"/>
                </a:cubicBezTo>
                <a:cubicBezTo>
                  <a:pt x="2367756" y="2819399"/>
                  <a:pt x="2436812" y="2850752"/>
                  <a:pt x="2578894" y="2850355"/>
                </a:cubicBezTo>
                <a:cubicBezTo>
                  <a:pt x="2740025" y="2840829"/>
                  <a:pt x="2858293" y="2797968"/>
                  <a:pt x="2997993" y="277177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 rot="5400000">
            <a:off x="4380496" y="3485870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 rot="5400000">
            <a:off x="4380495" y="3243374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 rot="5400000">
            <a:off x="4380494" y="3000878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 rot="5400000">
            <a:off x="4381053" y="2758383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 rot="5400000">
            <a:off x="4381053" y="2514233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 rot="5400000">
            <a:off x="4381053" y="2271737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 rot="5400000">
            <a:off x="4380494" y="2029241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 rot="5400000">
            <a:off x="4380494" y="1786744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 rot="5400000">
            <a:off x="4380494" y="1544248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 rot="5400000">
            <a:off x="3299852" y="2521823"/>
            <a:ext cx="2268868" cy="136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5522799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6007407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6492016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6976816" y="3654705"/>
            <a:ext cx="242304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7461233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7946033" y="3654705"/>
            <a:ext cx="242304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8430450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5038191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4553582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8672753" y="3654705"/>
            <a:ext cx="242495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4795887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5280495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5765103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6249711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6734320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7218929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703537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8188146" y="3654705"/>
            <a:ext cx="242496" cy="10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tx1"/>
              </a:solidFill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5765403" y="1203598"/>
            <a:ext cx="1116203" cy="318924"/>
          </a:xfrm>
          <a:prstGeom prst="rect">
            <a:avLst/>
          </a:prstGeom>
          <a:noFill/>
          <a:ln>
            <a:noFill/>
          </a:ln>
        </p:spPr>
        <p:txBody>
          <a:bodyPr wrap="none" tIns="36000" bIns="36000" rtlCol="0">
            <a:spAutoFit/>
          </a:bodyPr>
          <a:lstStyle/>
          <a:p>
            <a:r>
              <a:rPr lang="pt-BR" sz="1600" dirty="0" smtClean="0"/>
              <a:t>Ponto cego</a:t>
            </a:r>
            <a:endParaRPr lang="pt-BR" sz="1600" dirty="0"/>
          </a:p>
        </p:txBody>
      </p:sp>
      <p:cxnSp>
        <p:nvCxnSpPr>
          <p:cNvPr id="46" name="Conector de seta reta 45"/>
          <p:cNvCxnSpPr>
            <a:stCxn id="45" idx="2"/>
          </p:cNvCxnSpPr>
          <p:nvPr/>
        </p:nvCxnSpPr>
        <p:spPr>
          <a:xfrm>
            <a:off x="6323505" y="1522522"/>
            <a:ext cx="0" cy="252212"/>
          </a:xfrm>
          <a:prstGeom prst="straightConnector1">
            <a:avLst/>
          </a:pr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46"/>
          <p:cNvGrpSpPr/>
          <p:nvPr/>
        </p:nvGrpSpPr>
        <p:grpSpPr>
          <a:xfrm>
            <a:off x="4432332" y="3706543"/>
            <a:ext cx="4604164" cy="155515"/>
            <a:chOff x="1783434" y="4097728"/>
            <a:chExt cx="6394888" cy="216000"/>
          </a:xfrm>
          <a:solidFill>
            <a:schemeClr val="bg1"/>
          </a:solidFill>
        </p:grpSpPr>
        <p:sp>
          <p:nvSpPr>
            <p:cNvPr id="58" name="Retângulo 57"/>
            <p:cNvSpPr/>
            <p:nvPr/>
          </p:nvSpPr>
          <p:spPr>
            <a:xfrm>
              <a:off x="1783434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90⁰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46642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40⁰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413951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20⁰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481260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548569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20⁰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615878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40⁰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683187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60⁰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750496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80⁰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279333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60⁰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2120248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80⁰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7841512" y="4097728"/>
              <a:ext cx="33681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90⁰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245679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70⁰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312988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50⁰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380297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30⁰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447606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10⁰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514915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10⁰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582224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30⁰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649533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50⁰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76" name="Retângulo 75"/>
            <p:cNvSpPr/>
            <p:nvPr/>
          </p:nvSpPr>
          <p:spPr>
            <a:xfrm>
              <a:off x="7168423" y="4097728"/>
              <a:ext cx="336811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pt-BR" sz="1200" dirty="0" smtClean="0">
                  <a:solidFill>
                    <a:schemeClr val="tx1"/>
                  </a:solidFill>
                </a:rPr>
                <a:t>70⁰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Retângulo 47"/>
          <p:cNvSpPr/>
          <p:nvPr/>
        </p:nvSpPr>
        <p:spPr>
          <a:xfrm rot="5400000">
            <a:off x="4042213" y="3100832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20.000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49" name="Retângulo 48"/>
          <p:cNvSpPr/>
          <p:nvPr/>
        </p:nvSpPr>
        <p:spPr>
          <a:xfrm rot="5400000">
            <a:off x="4042213" y="2858337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40.000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0" name="Retângulo 49"/>
          <p:cNvSpPr/>
          <p:nvPr/>
        </p:nvSpPr>
        <p:spPr>
          <a:xfrm rot="5400000">
            <a:off x="4042213" y="2615841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60.000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1" name="Retângulo 50"/>
          <p:cNvSpPr/>
          <p:nvPr/>
        </p:nvSpPr>
        <p:spPr>
          <a:xfrm rot="5400000">
            <a:off x="4042213" y="2373344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80.000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 rot="5400000">
            <a:off x="4042213" y="2129194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100.000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 rot="5400000">
            <a:off x="4042213" y="1886699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120.000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 rot="5400000">
            <a:off x="4042213" y="1644203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140.000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 rot="5400000">
            <a:off x="4042213" y="1401706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160.000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 rot="5400000">
            <a:off x="4042213" y="1159210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180.000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7" name="Retângulo 56"/>
          <p:cNvSpPr/>
          <p:nvPr/>
        </p:nvSpPr>
        <p:spPr>
          <a:xfrm rot="5400000">
            <a:off x="4042214" y="3344751"/>
            <a:ext cx="242496" cy="63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397501" y="4083918"/>
            <a:ext cx="675891" cy="246221"/>
          </a:xfrm>
          <a:prstGeom prst="rect">
            <a:avLst/>
          </a:prstGeom>
          <a:noFill/>
          <a:ln>
            <a:noFill/>
          </a:ln>
        </p:spPr>
        <p:txBody>
          <a:bodyPr wrap="none" tIns="0" bIns="0" rtlCol="0">
            <a:spAutoFit/>
          </a:bodyPr>
          <a:lstStyle/>
          <a:p>
            <a:r>
              <a:rPr lang="pt-BR" sz="1600" dirty="0" smtClean="0"/>
              <a:t>Fóvea</a:t>
            </a:r>
            <a:endParaRPr lang="pt-BR" sz="1600" dirty="0"/>
          </a:p>
        </p:txBody>
      </p:sp>
      <p:cxnSp>
        <p:nvCxnSpPr>
          <p:cNvPr id="77" name="Conector de seta reta 76"/>
          <p:cNvCxnSpPr>
            <a:stCxn id="8" idx="0"/>
            <a:endCxn id="61" idx="2"/>
          </p:cNvCxnSpPr>
          <p:nvPr/>
        </p:nvCxnSpPr>
        <p:spPr>
          <a:xfrm flipH="1" flipV="1">
            <a:off x="6734512" y="3862058"/>
            <a:ext cx="935" cy="221860"/>
          </a:xfrm>
          <a:prstGeom prst="straightConnector1">
            <a:avLst/>
          </a:pr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o 5"/>
          <p:cNvGrpSpPr/>
          <p:nvPr/>
        </p:nvGrpSpPr>
        <p:grpSpPr>
          <a:xfrm>
            <a:off x="0" y="1628001"/>
            <a:ext cx="3779914" cy="2232011"/>
            <a:chOff x="0" y="1628001"/>
            <a:chExt cx="3779914" cy="223201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7"/>
            <a:stretch/>
          </p:blipFill>
          <p:spPr bwMode="auto">
            <a:xfrm>
              <a:off x="0" y="1628001"/>
              <a:ext cx="3779914" cy="22320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69" t="70661" r="44989" b="20768"/>
            <a:stretch/>
          </p:blipFill>
          <p:spPr bwMode="auto">
            <a:xfrm>
              <a:off x="1156938" y="3353160"/>
              <a:ext cx="938212" cy="191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9" name="CaixaDeTexto 78"/>
          <p:cNvSpPr txBox="1"/>
          <p:nvPr/>
        </p:nvSpPr>
        <p:spPr>
          <a:xfrm>
            <a:off x="7946033" y="1622840"/>
            <a:ext cx="577859" cy="292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0000"/>
                </a:solidFill>
              </a:rPr>
              <a:t>cones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80" name="CaixaDeTexto 79"/>
          <p:cNvSpPr txBox="1"/>
          <p:nvPr/>
        </p:nvSpPr>
        <p:spPr>
          <a:xfrm>
            <a:off x="7946033" y="1794318"/>
            <a:ext cx="952404" cy="292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chemeClr val="accent1"/>
                </a:solidFill>
              </a:rPr>
              <a:t>bastonetes</a:t>
            </a:r>
            <a:endParaRPr lang="pt-BR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06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/>
          <p:cNvSpPr/>
          <p:nvPr/>
        </p:nvSpPr>
        <p:spPr>
          <a:xfrm>
            <a:off x="4343210" y="2886791"/>
            <a:ext cx="1145123" cy="1149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Seta para a direita 5"/>
          <p:cNvSpPr/>
          <p:nvPr/>
        </p:nvSpPr>
        <p:spPr>
          <a:xfrm rot="5400000">
            <a:off x="482953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 rot="5400000">
            <a:off x="505464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 rot="5400000">
            <a:off x="5279748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5400000">
            <a:off x="5504853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5400000">
            <a:off x="595506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 rot="5400000">
            <a:off x="618017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 rot="5400000">
            <a:off x="640527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 rot="5400000">
            <a:off x="572995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94588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2" name="Grupo 21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23" name="Paralelogramo 22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Paralelogramo 23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Paralelogramo 24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" name="Grupo 26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4" name="Retângulo 43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Triângulo isósceles 45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8" name="Retângulo 27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9" name="Conector reto 28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upo 29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1" name="Retângulo 40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Triângulo isósceles 42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1" name="Cubo 30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strela de 12 Pontos 32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4" name="Conector de seta reta 33"/>
            <p:cNvCxnSpPr>
              <a:stCxn id="33" idx="6"/>
              <a:endCxn id="42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/>
            <p:cNvCxnSpPr>
              <a:stCxn id="33" idx="6"/>
              <a:endCxn id="41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2" idx="0"/>
              <a:endCxn id="45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>
              <a:stCxn id="41" idx="2"/>
              <a:endCxn id="44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tângulo 37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9" name="Conector reto 38"/>
            <p:cNvCxnSpPr/>
            <p:nvPr/>
          </p:nvCxnSpPr>
          <p:spPr>
            <a:xfrm>
              <a:off x="5114407" y="2731289"/>
              <a:ext cx="0" cy="13703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rco 39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2118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 42"/>
          <p:cNvSpPr/>
          <p:nvPr/>
        </p:nvSpPr>
        <p:spPr>
          <a:xfrm>
            <a:off x="4343210" y="2886791"/>
            <a:ext cx="1145123" cy="1149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Seta para a direita 5"/>
          <p:cNvSpPr/>
          <p:nvPr/>
        </p:nvSpPr>
        <p:spPr>
          <a:xfrm rot="5400000">
            <a:off x="482953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 rot="5400000">
            <a:off x="505464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 rot="5400000">
            <a:off x="5279748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5400000">
            <a:off x="5504853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5400000">
            <a:off x="595506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 rot="5400000">
            <a:off x="618017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 rot="5400000">
            <a:off x="640527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 rot="5400000">
            <a:off x="572995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64520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Seta para a direita 14"/>
          <p:cNvSpPr/>
          <p:nvPr/>
        </p:nvSpPr>
        <p:spPr>
          <a:xfrm>
            <a:off x="5813702" y="3676228"/>
            <a:ext cx="2160000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973702" y="3504220"/>
            <a:ext cx="1062794" cy="535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Amplificador</a:t>
            </a:r>
            <a:endParaRPr lang="pt-BR" sz="1200" dirty="0"/>
          </a:p>
        </p:txBody>
      </p:sp>
      <p:grpSp>
        <p:nvGrpSpPr>
          <p:cNvPr id="17" name="Grupo 16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18" name="Paralelogramo 17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Paralelogramo 18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Paralelogramo 19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3" name="Grupo 22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Triângulo isósceles 40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4" name="Retângulo 23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5" name="Conector reto 24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o 25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37" name="Retângulo 36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Triângulo isósceles 37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Triângulo isósceles 38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7" name="Cubo 26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strela de 12 Pontos 28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0" name="Conector de seta reta 29"/>
            <p:cNvCxnSpPr>
              <a:stCxn id="29" idx="6"/>
              <a:endCxn id="38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/>
            <p:cNvCxnSpPr>
              <a:stCxn id="29" idx="6"/>
              <a:endCxn id="37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>
              <a:stCxn id="38" idx="0"/>
              <a:endCxn id="41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>
              <a:stCxn id="37" idx="2"/>
              <a:endCxn id="40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tângulo 33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5" name="Conector reto 34"/>
            <p:cNvCxnSpPr/>
            <p:nvPr/>
          </p:nvCxnSpPr>
          <p:spPr>
            <a:xfrm>
              <a:off x="5114407" y="2731289"/>
              <a:ext cx="0" cy="13703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rco 35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3399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tângulo 45"/>
          <p:cNvSpPr/>
          <p:nvPr/>
        </p:nvSpPr>
        <p:spPr>
          <a:xfrm>
            <a:off x="4343210" y="2886791"/>
            <a:ext cx="1145123" cy="1149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Seta para a direita 5"/>
          <p:cNvSpPr/>
          <p:nvPr/>
        </p:nvSpPr>
        <p:spPr>
          <a:xfrm rot="5400000">
            <a:off x="482953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 rot="5400000">
            <a:off x="505464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 rot="5400000">
            <a:off x="5279748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5400000">
            <a:off x="5504853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5400000">
            <a:off x="595506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 rot="5400000">
            <a:off x="618017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 rot="5400000">
            <a:off x="640527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 rot="5400000">
            <a:off x="572995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715890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Seta para a direita 14"/>
          <p:cNvSpPr/>
          <p:nvPr/>
        </p:nvSpPr>
        <p:spPr>
          <a:xfrm>
            <a:off x="5813702" y="3676228"/>
            <a:ext cx="2160000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973702" y="3504220"/>
            <a:ext cx="1062794" cy="535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Amplificador</a:t>
            </a:r>
            <a:endParaRPr lang="pt-BR" sz="1200" dirty="0"/>
          </a:p>
        </p:txBody>
      </p:sp>
      <p:sp>
        <p:nvSpPr>
          <p:cNvPr id="17" name="Retângulo 16"/>
          <p:cNvSpPr/>
          <p:nvPr/>
        </p:nvSpPr>
        <p:spPr>
          <a:xfrm>
            <a:off x="7973702" y="2512251"/>
            <a:ext cx="1062794" cy="535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Conversor A/D</a:t>
            </a:r>
            <a:endParaRPr lang="pt-BR" sz="1200" dirty="0"/>
          </a:p>
        </p:txBody>
      </p:sp>
      <p:sp>
        <p:nvSpPr>
          <p:cNvPr id="18" name="Seta para a direita 17"/>
          <p:cNvSpPr/>
          <p:nvPr/>
        </p:nvSpPr>
        <p:spPr>
          <a:xfrm rot="16200000">
            <a:off x="8276956" y="2188274"/>
            <a:ext cx="456287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 para a direita 18"/>
          <p:cNvSpPr/>
          <p:nvPr/>
        </p:nvSpPr>
        <p:spPr>
          <a:xfrm rot="16200000">
            <a:off x="8276955" y="3180243"/>
            <a:ext cx="456287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rupo 19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22" name="Paralelogramo 21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Paralelogramo 22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Paralelogramo 23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3" name="Retângulo 42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Triângulo isósceles 43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7" name="Retângulo 26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8" name="Conector reto 27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o 28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Triângulo isósceles 40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0" name="Cubo 29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lipse 30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strela de 12 Pontos 31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3" name="Conector de seta reta 32"/>
            <p:cNvCxnSpPr>
              <a:stCxn id="32" idx="6"/>
              <a:endCxn id="41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>
              <a:stCxn id="32" idx="6"/>
              <a:endCxn id="40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>
              <a:stCxn id="41" idx="0"/>
              <a:endCxn id="44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0" idx="2"/>
              <a:endCxn id="43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tângulo 36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8" name="Conector reto 37"/>
            <p:cNvCxnSpPr/>
            <p:nvPr/>
          </p:nvCxnSpPr>
          <p:spPr>
            <a:xfrm>
              <a:off x="5114407" y="2731289"/>
              <a:ext cx="0" cy="13703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o 38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2795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/>
          <p:cNvSpPr/>
          <p:nvPr/>
        </p:nvSpPr>
        <p:spPr>
          <a:xfrm>
            <a:off x="4343210" y="2886791"/>
            <a:ext cx="1145123" cy="1149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Seta para a direita 5"/>
          <p:cNvSpPr/>
          <p:nvPr/>
        </p:nvSpPr>
        <p:spPr>
          <a:xfrm rot="5400000">
            <a:off x="482953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 rot="5400000">
            <a:off x="505464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 rot="5400000">
            <a:off x="5279748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5400000">
            <a:off x="5504853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5400000">
            <a:off x="5955065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 rot="5400000">
            <a:off x="6180171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 rot="5400000">
            <a:off x="640527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 rot="5400000">
            <a:off x="5729959" y="2542492"/>
            <a:ext cx="2160000" cy="19166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137657"/>
              </p:ext>
            </p:extLst>
          </p:nvPr>
        </p:nvGraphicFramePr>
        <p:xfrm>
          <a:off x="5796136" y="1558324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Seta para a direita 14"/>
          <p:cNvSpPr/>
          <p:nvPr/>
        </p:nvSpPr>
        <p:spPr>
          <a:xfrm>
            <a:off x="5813702" y="3676228"/>
            <a:ext cx="2160000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973702" y="3504220"/>
            <a:ext cx="1062794" cy="535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Amplificador</a:t>
            </a:r>
            <a:endParaRPr lang="pt-BR" sz="1200" dirty="0"/>
          </a:p>
        </p:txBody>
      </p:sp>
      <p:sp>
        <p:nvSpPr>
          <p:cNvPr id="17" name="Retângulo 16"/>
          <p:cNvSpPr/>
          <p:nvPr/>
        </p:nvSpPr>
        <p:spPr>
          <a:xfrm>
            <a:off x="7973702" y="2512251"/>
            <a:ext cx="1062794" cy="535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Conversor A/D</a:t>
            </a:r>
            <a:endParaRPr lang="pt-BR" sz="1200" dirty="0"/>
          </a:p>
        </p:txBody>
      </p:sp>
      <p:sp>
        <p:nvSpPr>
          <p:cNvPr id="18" name="Seta para a direita 17"/>
          <p:cNvSpPr/>
          <p:nvPr/>
        </p:nvSpPr>
        <p:spPr>
          <a:xfrm rot="16200000">
            <a:off x="8276956" y="2188274"/>
            <a:ext cx="456287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 para a direita 18"/>
          <p:cNvSpPr/>
          <p:nvPr/>
        </p:nvSpPr>
        <p:spPr>
          <a:xfrm rot="16200000">
            <a:off x="8276955" y="3180243"/>
            <a:ext cx="456287" cy="1916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471761"/>
              </p:ext>
            </p:extLst>
          </p:nvPr>
        </p:nvGraphicFramePr>
        <p:xfrm>
          <a:off x="5799712" y="1549832"/>
          <a:ext cx="1802544" cy="180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196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2" name="Grupo 21"/>
          <p:cNvGrpSpPr/>
          <p:nvPr/>
        </p:nvGrpSpPr>
        <p:grpSpPr>
          <a:xfrm>
            <a:off x="319065" y="1460886"/>
            <a:ext cx="5158005" cy="2566241"/>
            <a:chOff x="323528" y="1041862"/>
            <a:chExt cx="6149984" cy="3059776"/>
          </a:xfrm>
        </p:grpSpPr>
        <p:sp>
          <p:nvSpPr>
            <p:cNvPr id="23" name="Paralelogramo 22"/>
            <p:cNvSpPr/>
            <p:nvPr/>
          </p:nvSpPr>
          <p:spPr>
            <a:xfrm rot="5400000">
              <a:off x="5289605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Paralelogramo 23"/>
            <p:cNvSpPr/>
            <p:nvPr/>
          </p:nvSpPr>
          <p:spPr>
            <a:xfrm rot="5400000">
              <a:off x="3914271" y="2917730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Paralelogramo 24"/>
            <p:cNvSpPr/>
            <p:nvPr/>
          </p:nvSpPr>
          <p:spPr>
            <a:xfrm flipH="1">
              <a:off x="4597684" y="2232556"/>
              <a:ext cx="1869081" cy="498733"/>
            </a:xfrm>
            <a:prstGeom prst="parallelogram">
              <a:avLst>
                <a:gd name="adj" fmla="val 10022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4764764" y="3086442"/>
              <a:ext cx="100334" cy="100334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" name="Grupo 26"/>
            <p:cNvGrpSpPr/>
            <p:nvPr/>
          </p:nvGrpSpPr>
          <p:grpSpPr>
            <a:xfrm flipH="1" flipV="1">
              <a:off x="6048824" y="2937432"/>
              <a:ext cx="330374" cy="535412"/>
              <a:chOff x="3131840" y="3679204"/>
              <a:chExt cx="792088" cy="1283668"/>
            </a:xfrm>
          </p:grpSpPr>
          <p:sp>
            <p:nvSpPr>
              <p:cNvPr id="44" name="Retângulo 43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Triângulo isósceles 45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8" name="Retângulo 27"/>
            <p:cNvSpPr/>
            <p:nvPr/>
          </p:nvSpPr>
          <p:spPr>
            <a:xfrm>
              <a:off x="4599445" y="2232553"/>
              <a:ext cx="1360050" cy="138029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9" name="Conector reto 28"/>
            <p:cNvCxnSpPr/>
            <p:nvPr/>
          </p:nvCxnSpPr>
          <p:spPr>
            <a:xfrm flipH="1" flipV="1">
              <a:off x="5959495" y="3612844"/>
              <a:ext cx="509035" cy="48879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upo 29"/>
            <p:cNvGrpSpPr/>
            <p:nvPr/>
          </p:nvGrpSpPr>
          <p:grpSpPr>
            <a:xfrm>
              <a:off x="323528" y="2237316"/>
              <a:ext cx="957189" cy="1551233"/>
              <a:chOff x="3131840" y="3679204"/>
              <a:chExt cx="792088" cy="1283668"/>
            </a:xfrm>
          </p:grpSpPr>
          <p:sp>
            <p:nvSpPr>
              <p:cNvPr id="41" name="Retângulo 40"/>
              <p:cNvSpPr/>
              <p:nvPr/>
            </p:nvSpPr>
            <p:spPr>
              <a:xfrm>
                <a:off x="3419872" y="4581128"/>
                <a:ext cx="216024" cy="381744"/>
              </a:xfrm>
              <a:prstGeom prst="rect">
                <a:avLst/>
              </a:prstGeom>
              <a:solidFill>
                <a:srgbClr val="663300"/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/>
              <p:cNvSpPr/>
              <p:nvPr/>
            </p:nvSpPr>
            <p:spPr>
              <a:xfrm>
                <a:off x="3131840" y="367920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Triângulo isósceles 42"/>
              <p:cNvSpPr/>
              <p:nvPr/>
            </p:nvSpPr>
            <p:spPr>
              <a:xfrm>
                <a:off x="3131840" y="4005064"/>
                <a:ext cx="792088" cy="682834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1" name="Cubo 30"/>
            <p:cNvSpPr/>
            <p:nvPr/>
          </p:nvSpPr>
          <p:spPr>
            <a:xfrm flipH="1">
              <a:off x="4599445" y="2232553"/>
              <a:ext cx="1869083" cy="1869083"/>
            </a:xfrm>
            <a:prstGeom prst="cube">
              <a:avLst>
                <a:gd name="adj" fmla="val 27202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/>
            <p:cNvSpPr/>
            <p:nvPr/>
          </p:nvSpPr>
          <p:spPr>
            <a:xfrm>
              <a:off x="4768805" y="3098804"/>
              <a:ext cx="100334" cy="10033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strela de 12 Pontos 32"/>
            <p:cNvSpPr/>
            <p:nvPr/>
          </p:nvSpPr>
          <p:spPr>
            <a:xfrm>
              <a:off x="3069661" y="1041862"/>
              <a:ext cx="558811" cy="558811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4" name="Conector de seta reta 33"/>
            <p:cNvCxnSpPr>
              <a:stCxn id="33" idx="6"/>
              <a:endCxn id="42" idx="0"/>
            </p:cNvCxnSpPr>
            <p:nvPr/>
          </p:nvCxnSpPr>
          <p:spPr>
            <a:xfrm flipH="1">
              <a:off x="802123" y="1460970"/>
              <a:ext cx="2304971" cy="7763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/>
            <p:cNvCxnSpPr>
              <a:stCxn id="33" idx="6"/>
              <a:endCxn id="41" idx="2"/>
            </p:cNvCxnSpPr>
            <p:nvPr/>
          </p:nvCxnSpPr>
          <p:spPr>
            <a:xfrm flipH="1">
              <a:off x="802123" y="1460970"/>
              <a:ext cx="2304971" cy="232757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>
              <a:stCxn id="42" idx="0"/>
              <a:endCxn id="45" idx="0"/>
            </p:cNvCxnSpPr>
            <p:nvPr/>
          </p:nvCxnSpPr>
          <p:spPr>
            <a:xfrm>
              <a:off x="802123" y="2237316"/>
              <a:ext cx="5411888" cy="12355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>
              <a:stCxn id="41" idx="2"/>
              <a:endCxn id="44" idx="2"/>
            </p:cNvCxnSpPr>
            <p:nvPr/>
          </p:nvCxnSpPr>
          <p:spPr>
            <a:xfrm flipV="1">
              <a:off x="802123" y="2937432"/>
              <a:ext cx="5411888" cy="85111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tângulo 37"/>
            <p:cNvSpPr/>
            <p:nvPr/>
          </p:nvSpPr>
          <p:spPr>
            <a:xfrm>
              <a:off x="4850973" y="2787774"/>
              <a:ext cx="247206" cy="7701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9" name="Conector reto 38"/>
            <p:cNvCxnSpPr/>
            <p:nvPr/>
          </p:nvCxnSpPr>
          <p:spPr>
            <a:xfrm>
              <a:off x="5114407" y="2731289"/>
              <a:ext cx="0" cy="13703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rco 39"/>
            <p:cNvSpPr/>
            <p:nvPr/>
          </p:nvSpPr>
          <p:spPr>
            <a:xfrm>
              <a:off x="4769413" y="3099412"/>
              <a:ext cx="99118" cy="99118"/>
            </a:xfrm>
            <a:prstGeom prst="arc">
              <a:avLst>
                <a:gd name="adj1" fmla="val 16274099"/>
                <a:gd name="adj2" fmla="val 528664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9828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12423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80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473825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92148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327217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" name="Tabela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323506"/>
              </p:ext>
            </p:extLst>
          </p:nvPr>
        </p:nvGraphicFramePr>
        <p:xfrm>
          <a:off x="2440882" y="729755"/>
          <a:ext cx="2027862" cy="202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800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24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619132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562974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826171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917833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299423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805460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22" name="Tabela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133323"/>
              </p:ext>
            </p:extLst>
          </p:nvPr>
        </p:nvGraphicFramePr>
        <p:xfrm>
          <a:off x="2440882" y="729755"/>
          <a:ext cx="2027862" cy="202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800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59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350169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59589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902699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733255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368333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561800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2" name="Tabela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797456"/>
              </p:ext>
            </p:extLst>
          </p:nvPr>
        </p:nvGraphicFramePr>
        <p:xfrm>
          <a:off x="2440882" y="729755"/>
          <a:ext cx="2027862" cy="202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800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10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72641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816927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784351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Tabela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581726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0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1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2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3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4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5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6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7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158837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067919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" name="Tabela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296988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3" name="Tabela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157707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9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003034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370689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81924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903482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780608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65335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375985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/>
          <p:cNvCxnSpPr>
            <a:endCxn id="73" idx="3"/>
          </p:cNvCxnSpPr>
          <p:nvPr/>
        </p:nvCxnSpPr>
        <p:spPr>
          <a:xfrm flipH="1">
            <a:off x="5432536" y="3490602"/>
            <a:ext cx="363600" cy="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de seta reta 104"/>
          <p:cNvCxnSpPr>
            <a:stCxn id="73" idx="1"/>
            <a:endCxn id="73" idx="3"/>
          </p:cNvCxnSpPr>
          <p:nvPr/>
        </p:nvCxnSpPr>
        <p:spPr>
          <a:xfrm>
            <a:off x="5068936" y="3490774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>
            <a:stCxn id="90" idx="2"/>
            <a:endCxn id="68" idx="1"/>
          </p:cNvCxnSpPr>
          <p:nvPr/>
        </p:nvCxnSpPr>
        <p:spPr>
          <a:xfrm flipV="1">
            <a:off x="5432536" y="3491117"/>
            <a:ext cx="0" cy="3625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/>
          <p:cNvCxnSpPr>
            <a:stCxn id="86" idx="0"/>
            <a:endCxn id="90" idx="0"/>
          </p:cNvCxnSpPr>
          <p:nvPr/>
        </p:nvCxnSpPr>
        <p:spPr>
          <a:xfrm>
            <a:off x="5432536" y="3126660"/>
            <a:ext cx="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7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 rot="16200000">
            <a:off x="2766611" y="1414236"/>
            <a:ext cx="3610779" cy="2525150"/>
            <a:chOff x="2051720" y="799108"/>
            <a:chExt cx="4536504" cy="3172544"/>
          </a:xfrm>
        </p:grpSpPr>
        <p:sp>
          <p:nvSpPr>
            <p:cNvPr id="13" name="Retângulo 12"/>
            <p:cNvSpPr/>
            <p:nvPr/>
          </p:nvSpPr>
          <p:spPr>
            <a:xfrm>
              <a:off x="3180174" y="799108"/>
              <a:ext cx="1656184" cy="21602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de cantos arredondados 13"/>
            <p:cNvSpPr/>
            <p:nvPr/>
          </p:nvSpPr>
          <p:spPr>
            <a:xfrm>
              <a:off x="3012484" y="1015132"/>
              <a:ext cx="1991564" cy="2060674"/>
            </a:xfrm>
            <a:prstGeom prst="roundRect">
              <a:avLst>
                <a:gd name="adj" fmla="val 614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2940475" y="3057252"/>
              <a:ext cx="2135582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de cantos arredondados 15"/>
            <p:cNvSpPr/>
            <p:nvPr/>
          </p:nvSpPr>
          <p:spPr>
            <a:xfrm>
              <a:off x="2746648" y="2436609"/>
              <a:ext cx="2689448" cy="9144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de cantos arredondados 16"/>
            <p:cNvSpPr/>
            <p:nvPr/>
          </p:nvSpPr>
          <p:spPr>
            <a:xfrm>
              <a:off x="2051720" y="2643758"/>
              <a:ext cx="4536504" cy="1152128"/>
            </a:xfrm>
            <a:prstGeom prst="roundRect">
              <a:avLst>
                <a:gd name="adj" fmla="val 23942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/>
            <p:cNvSpPr/>
            <p:nvPr/>
          </p:nvSpPr>
          <p:spPr>
            <a:xfrm>
              <a:off x="5662499" y="2870143"/>
              <a:ext cx="698376" cy="698376"/>
            </a:xfrm>
            <a:prstGeom prst="ellipse">
              <a:avLst/>
            </a:prstGeom>
            <a:solidFill>
              <a:srgbClr val="999999"/>
            </a:solidFill>
            <a:ln>
              <a:solidFill>
                <a:srgbClr val="5555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 rot="2700000">
              <a:off x="4788794" y="3368209"/>
              <a:ext cx="237728" cy="231428"/>
            </a:xfrm>
            <a:prstGeom prst="rect">
              <a:avLst/>
            </a:prstGeom>
            <a:solidFill>
              <a:srgbClr val="888888"/>
            </a:solidFill>
            <a:ln>
              <a:solidFill>
                <a:srgbClr val="5555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0" name="Grupo 19"/>
            <p:cNvGrpSpPr/>
            <p:nvPr/>
          </p:nvGrpSpPr>
          <p:grpSpPr>
            <a:xfrm>
              <a:off x="2115463" y="2751770"/>
              <a:ext cx="935122" cy="935122"/>
              <a:chOff x="2077363" y="2751770"/>
              <a:chExt cx="935122" cy="935122"/>
            </a:xfrm>
          </p:grpSpPr>
          <p:sp>
            <p:nvSpPr>
              <p:cNvPr id="37" name="Elipse 36"/>
              <p:cNvSpPr/>
              <p:nvPr/>
            </p:nvSpPr>
            <p:spPr>
              <a:xfrm>
                <a:off x="2077363" y="2751770"/>
                <a:ext cx="935122" cy="935122"/>
              </a:xfrm>
              <a:prstGeom prst="ellipse">
                <a:avLst/>
              </a:prstGeom>
              <a:solidFill>
                <a:srgbClr val="999999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2195736" y="2870143"/>
                <a:ext cx="698376" cy="698376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rgbClr val="5555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1" name="Elipse 20"/>
            <p:cNvSpPr/>
            <p:nvPr/>
          </p:nvSpPr>
          <p:spPr>
            <a:xfrm>
              <a:off x="4824028" y="2870143"/>
              <a:ext cx="698376" cy="698376"/>
            </a:xfrm>
            <a:prstGeom prst="ellipse">
              <a:avLst/>
            </a:prstGeom>
            <a:solidFill>
              <a:srgbClr val="888888"/>
            </a:solidFill>
            <a:ln>
              <a:solidFill>
                <a:srgbClr val="5555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 rot="2700000">
              <a:off x="4823722" y="3343240"/>
              <a:ext cx="212808" cy="240162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3012484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3168501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3324518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3480535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3636552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3792569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3948586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4104603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4260620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4416637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4572654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4728671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4896048" y="1150640"/>
              <a:ext cx="108000" cy="9361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 rot="5400000">
              <a:off x="3953297" y="1264925"/>
              <a:ext cx="108000" cy="19935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67702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108" name="Tabela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923484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385352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879571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687304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128704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257166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373771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/>
          <p:cNvCxnSpPr>
            <a:endCxn id="73" idx="3"/>
          </p:cNvCxnSpPr>
          <p:nvPr/>
        </p:nvCxnSpPr>
        <p:spPr>
          <a:xfrm flipH="1">
            <a:off x="5432536" y="3490602"/>
            <a:ext cx="363600" cy="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de seta reta 104"/>
          <p:cNvCxnSpPr>
            <a:stCxn id="73" idx="1"/>
            <a:endCxn id="73" idx="3"/>
          </p:cNvCxnSpPr>
          <p:nvPr/>
        </p:nvCxnSpPr>
        <p:spPr>
          <a:xfrm>
            <a:off x="5068936" y="3490774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>
            <a:stCxn id="90" idx="2"/>
            <a:endCxn id="68" idx="1"/>
          </p:cNvCxnSpPr>
          <p:nvPr/>
        </p:nvCxnSpPr>
        <p:spPr>
          <a:xfrm flipV="1">
            <a:off x="5432536" y="3491117"/>
            <a:ext cx="0" cy="3625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/>
          <p:cNvCxnSpPr>
            <a:stCxn id="86" idx="0"/>
            <a:endCxn id="90" idx="0"/>
          </p:cNvCxnSpPr>
          <p:nvPr/>
        </p:nvCxnSpPr>
        <p:spPr>
          <a:xfrm>
            <a:off x="5432536" y="3126660"/>
            <a:ext cx="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2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782979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205348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315250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712916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16478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49223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357516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/>
          <p:cNvCxnSpPr>
            <a:endCxn id="73" idx="3"/>
          </p:cNvCxnSpPr>
          <p:nvPr/>
        </p:nvCxnSpPr>
        <p:spPr>
          <a:xfrm flipH="1">
            <a:off x="5432536" y="3490602"/>
            <a:ext cx="363600" cy="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de seta reta 104"/>
          <p:cNvCxnSpPr>
            <a:stCxn id="73" idx="1"/>
            <a:endCxn id="73" idx="3"/>
          </p:cNvCxnSpPr>
          <p:nvPr/>
        </p:nvCxnSpPr>
        <p:spPr>
          <a:xfrm>
            <a:off x="5068936" y="3490774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>
            <a:stCxn id="90" idx="2"/>
            <a:endCxn id="68" idx="1"/>
          </p:cNvCxnSpPr>
          <p:nvPr/>
        </p:nvCxnSpPr>
        <p:spPr>
          <a:xfrm flipV="1">
            <a:off x="5432536" y="3491117"/>
            <a:ext cx="0" cy="3625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/>
          <p:cNvCxnSpPr>
            <a:stCxn id="86" idx="0"/>
            <a:endCxn id="90" idx="0"/>
          </p:cNvCxnSpPr>
          <p:nvPr/>
        </p:nvCxnSpPr>
        <p:spPr>
          <a:xfrm>
            <a:off x="5432536" y="3126660"/>
            <a:ext cx="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/>
          <p:cNvCxnSpPr>
            <a:stCxn id="25" idx="1"/>
            <a:endCxn id="24" idx="3"/>
          </p:cNvCxnSpPr>
          <p:nvPr/>
        </p:nvCxnSpPr>
        <p:spPr>
          <a:xfrm flipH="1">
            <a:off x="7670702" y="3129059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de seta reta 111"/>
          <p:cNvCxnSpPr>
            <a:stCxn id="24" idx="1"/>
            <a:endCxn id="24" idx="3"/>
          </p:cNvCxnSpPr>
          <p:nvPr/>
        </p:nvCxnSpPr>
        <p:spPr>
          <a:xfrm>
            <a:off x="7307102" y="3129059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de seta reta 112"/>
          <p:cNvCxnSpPr>
            <a:stCxn id="25" idx="1"/>
            <a:endCxn id="28" idx="3"/>
          </p:cNvCxnSpPr>
          <p:nvPr/>
        </p:nvCxnSpPr>
        <p:spPr>
          <a:xfrm flipH="1">
            <a:off x="7670702" y="3129059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de seta reta 113"/>
          <p:cNvCxnSpPr>
            <a:stCxn id="24" idx="1"/>
            <a:endCxn id="28" idx="3"/>
          </p:cNvCxnSpPr>
          <p:nvPr/>
        </p:nvCxnSpPr>
        <p:spPr>
          <a:xfrm>
            <a:off x="7307102" y="3129059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de seta reta 114"/>
          <p:cNvCxnSpPr>
            <a:stCxn id="32" idx="1"/>
            <a:endCxn id="28" idx="3"/>
          </p:cNvCxnSpPr>
          <p:nvPr/>
        </p:nvCxnSpPr>
        <p:spPr>
          <a:xfrm flipV="1">
            <a:off x="7307102" y="3492145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de seta reta 115"/>
          <p:cNvCxnSpPr>
            <a:stCxn id="33" idx="1"/>
            <a:endCxn id="28" idx="3"/>
          </p:cNvCxnSpPr>
          <p:nvPr/>
        </p:nvCxnSpPr>
        <p:spPr>
          <a:xfrm flipH="1" flipV="1">
            <a:off x="7670702" y="3492145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/>
          <p:cNvCxnSpPr>
            <a:stCxn id="44" idx="0"/>
            <a:endCxn id="29" idx="1"/>
          </p:cNvCxnSpPr>
          <p:nvPr/>
        </p:nvCxnSpPr>
        <p:spPr>
          <a:xfrm flipV="1">
            <a:off x="8034302" y="3492488"/>
            <a:ext cx="0" cy="36580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de seta reta 117"/>
          <p:cNvCxnSpPr>
            <a:stCxn id="36" idx="0"/>
            <a:endCxn id="40" idx="0"/>
          </p:cNvCxnSpPr>
          <p:nvPr/>
        </p:nvCxnSpPr>
        <p:spPr>
          <a:xfrm>
            <a:off x="8034302" y="3131783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98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CCD e padrão de Bayer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964413"/>
              </p:ext>
            </p:extLst>
          </p:nvPr>
        </p:nvGraphicFramePr>
        <p:xfrm>
          <a:off x="2654344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655614" y="3491838"/>
            <a:ext cx="1454400" cy="1090114"/>
            <a:chOff x="6943502" y="2947259"/>
            <a:chExt cx="1454400" cy="1090114"/>
          </a:xfrm>
        </p:grpSpPr>
        <p:sp>
          <p:nvSpPr>
            <p:cNvPr id="8" name="Retângulo 7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721459"/>
              </p:ext>
            </p:extLst>
          </p:nvPr>
        </p:nvGraphicFramePr>
        <p:xfrm>
          <a:off x="7123088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6943502" y="2947259"/>
            <a:ext cx="1454400" cy="1090114"/>
            <a:chOff x="6943502" y="2947259"/>
            <a:chExt cx="1454400" cy="1090114"/>
          </a:xfrm>
        </p:grpSpPr>
        <p:sp>
          <p:nvSpPr>
            <p:cNvPr id="22" name="Retângulo 21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25302" y="3131783"/>
            <a:ext cx="1454400" cy="1090114"/>
            <a:chOff x="6943502" y="2947259"/>
            <a:chExt cx="1454400" cy="1090114"/>
          </a:xfrm>
        </p:grpSpPr>
        <p:sp>
          <p:nvSpPr>
            <p:cNvPr id="35" name="Retângulo 34"/>
            <p:cNvSpPr/>
            <p:nvPr/>
          </p:nvSpPr>
          <p:spPr>
            <a:xfrm>
              <a:off x="69435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76707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3071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8034302" y="2947259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/>
            <p:cNvSpPr/>
            <p:nvPr/>
          </p:nvSpPr>
          <p:spPr>
            <a:xfrm>
              <a:off x="69435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6707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307102" y="3310345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8034302" y="33106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69435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76707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3071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8034302" y="367377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47" name="Tabe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822793"/>
              </p:ext>
            </p:extLst>
          </p:nvPr>
        </p:nvGraphicFramePr>
        <p:xfrm>
          <a:off x="4888716" y="2947372"/>
          <a:ext cx="1814400" cy="18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880"/>
                <a:gridCol w="362880"/>
                <a:gridCol w="362880"/>
                <a:gridCol w="362880"/>
                <a:gridCol w="362880"/>
              </a:tblGrid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36288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Tabela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406381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0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1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2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3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4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5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6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7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e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703688"/>
              </p:ext>
            </p:extLst>
          </p:nvPr>
        </p:nvGraphicFramePr>
        <p:xfrm>
          <a:off x="206510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e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16824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0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1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2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3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4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5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6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7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646914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0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1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2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3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4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5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6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/>
                        <a:t>7</a:t>
                      </a:r>
                      <a:endParaRPr lang="pt-BR" sz="1000" i="1" dirty="0"/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2837414" y="3308802"/>
            <a:ext cx="1454400" cy="1090114"/>
            <a:chOff x="2837414" y="3308802"/>
            <a:chExt cx="1454400" cy="1090114"/>
          </a:xfrm>
        </p:grpSpPr>
        <p:sp>
          <p:nvSpPr>
            <p:cNvPr id="53" name="Retângulo 52"/>
            <p:cNvSpPr/>
            <p:nvPr/>
          </p:nvSpPr>
          <p:spPr>
            <a:xfrm>
              <a:off x="28374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5646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32010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3928214" y="3308802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28374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5646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3201014" y="3671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3928214" y="3672231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8374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35646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32010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3928214" y="4035316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4705336" y="2945888"/>
            <a:ext cx="1454400" cy="1090114"/>
            <a:chOff x="4705336" y="2945888"/>
            <a:chExt cx="1454400" cy="1090114"/>
          </a:xfrm>
        </p:grpSpPr>
        <p:grpSp>
          <p:nvGrpSpPr>
            <p:cNvPr id="66" name="Grupo 65"/>
            <p:cNvGrpSpPr/>
            <p:nvPr/>
          </p:nvGrpSpPr>
          <p:grpSpPr>
            <a:xfrm>
              <a:off x="4705336" y="2945888"/>
              <a:ext cx="1454400" cy="1090114"/>
              <a:chOff x="4705336" y="2945888"/>
              <a:chExt cx="1454400" cy="1090114"/>
            </a:xfrm>
          </p:grpSpPr>
          <p:sp>
            <p:nvSpPr>
              <p:cNvPr id="69" name="Retângulo 68"/>
              <p:cNvSpPr/>
              <p:nvPr/>
            </p:nvSpPr>
            <p:spPr>
              <a:xfrm>
                <a:off x="47053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/>
              <p:cNvSpPr/>
              <p:nvPr/>
            </p:nvSpPr>
            <p:spPr>
              <a:xfrm>
                <a:off x="50689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5796136" y="2945888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7053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5068936" y="3308974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5796136" y="3309317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47053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54325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689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5796136" y="3672402"/>
                <a:ext cx="363600" cy="3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Retângulo 66"/>
            <p:cNvSpPr/>
            <p:nvPr/>
          </p:nvSpPr>
          <p:spPr>
            <a:xfrm>
              <a:off x="5432536" y="29458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5432536" y="3309317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887136" y="2763574"/>
            <a:ext cx="1454400" cy="1090114"/>
            <a:chOff x="4887136" y="2763574"/>
            <a:chExt cx="1454400" cy="1090114"/>
          </a:xfrm>
        </p:grpSpPr>
        <p:sp>
          <p:nvSpPr>
            <p:cNvPr id="80" name="Retângulo 79"/>
            <p:cNvSpPr/>
            <p:nvPr/>
          </p:nvSpPr>
          <p:spPr>
            <a:xfrm>
              <a:off x="48871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56143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2507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977936" y="2763574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48871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56143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5250736" y="3126660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5977936" y="3127003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48871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56143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52507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5977936" y="3490088"/>
              <a:ext cx="3636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5" name="Conector de seta reta 94"/>
          <p:cNvCxnSpPr>
            <a:stCxn id="56" idx="1"/>
            <a:endCxn id="55" idx="3"/>
          </p:cNvCxnSpPr>
          <p:nvPr/>
        </p:nvCxnSpPr>
        <p:spPr>
          <a:xfrm flipH="1">
            <a:off x="35646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>
            <a:stCxn id="55" idx="1"/>
            <a:endCxn id="55" idx="3"/>
          </p:cNvCxnSpPr>
          <p:nvPr/>
        </p:nvCxnSpPr>
        <p:spPr>
          <a:xfrm>
            <a:off x="3201014" y="3490602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55" idx="1"/>
            <a:endCxn id="59" idx="3"/>
          </p:cNvCxnSpPr>
          <p:nvPr/>
        </p:nvCxnSpPr>
        <p:spPr>
          <a:xfrm>
            <a:off x="32010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1"/>
            <a:endCxn id="59" idx="3"/>
          </p:cNvCxnSpPr>
          <p:nvPr/>
        </p:nvCxnSpPr>
        <p:spPr>
          <a:xfrm flipV="1">
            <a:off x="32010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>
            <a:stCxn id="64" idx="1"/>
            <a:endCxn id="59" idx="3"/>
          </p:cNvCxnSpPr>
          <p:nvPr/>
        </p:nvCxnSpPr>
        <p:spPr>
          <a:xfrm flipH="1" flipV="1">
            <a:off x="3564614" y="3853688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>
            <a:stCxn id="56" idx="1"/>
            <a:endCxn id="60" idx="1"/>
          </p:cNvCxnSpPr>
          <p:nvPr/>
        </p:nvCxnSpPr>
        <p:spPr>
          <a:xfrm>
            <a:off x="3928214" y="3490602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>
            <a:stCxn id="64" idx="1"/>
            <a:endCxn id="60" idx="1"/>
          </p:cNvCxnSpPr>
          <p:nvPr/>
        </p:nvCxnSpPr>
        <p:spPr>
          <a:xfrm flipV="1">
            <a:off x="3928214" y="3854031"/>
            <a:ext cx="0" cy="363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56" idx="1"/>
            <a:endCxn id="59" idx="3"/>
          </p:cNvCxnSpPr>
          <p:nvPr/>
        </p:nvCxnSpPr>
        <p:spPr>
          <a:xfrm flipH="1">
            <a:off x="3564614" y="3490602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de seta reta 103"/>
          <p:cNvCxnSpPr>
            <a:endCxn id="73" idx="3"/>
          </p:cNvCxnSpPr>
          <p:nvPr/>
        </p:nvCxnSpPr>
        <p:spPr>
          <a:xfrm flipH="1">
            <a:off x="5432536" y="3490602"/>
            <a:ext cx="363600" cy="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de seta reta 104"/>
          <p:cNvCxnSpPr>
            <a:stCxn id="73" idx="1"/>
            <a:endCxn id="73" idx="3"/>
          </p:cNvCxnSpPr>
          <p:nvPr/>
        </p:nvCxnSpPr>
        <p:spPr>
          <a:xfrm>
            <a:off x="5068936" y="3490774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>
            <a:stCxn id="90" idx="2"/>
            <a:endCxn id="68" idx="1"/>
          </p:cNvCxnSpPr>
          <p:nvPr/>
        </p:nvCxnSpPr>
        <p:spPr>
          <a:xfrm flipV="1">
            <a:off x="5432536" y="3491117"/>
            <a:ext cx="0" cy="3625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/>
          <p:cNvCxnSpPr>
            <a:stCxn id="86" idx="0"/>
            <a:endCxn id="90" idx="0"/>
          </p:cNvCxnSpPr>
          <p:nvPr/>
        </p:nvCxnSpPr>
        <p:spPr>
          <a:xfrm>
            <a:off x="5432536" y="3126660"/>
            <a:ext cx="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/>
          <p:cNvCxnSpPr>
            <a:stCxn id="25" idx="1"/>
            <a:endCxn id="24" idx="3"/>
          </p:cNvCxnSpPr>
          <p:nvPr/>
        </p:nvCxnSpPr>
        <p:spPr>
          <a:xfrm flipH="1">
            <a:off x="7670702" y="3129059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de seta reta 111"/>
          <p:cNvCxnSpPr>
            <a:stCxn id="24" idx="1"/>
            <a:endCxn id="24" idx="3"/>
          </p:cNvCxnSpPr>
          <p:nvPr/>
        </p:nvCxnSpPr>
        <p:spPr>
          <a:xfrm>
            <a:off x="7307102" y="3129059"/>
            <a:ext cx="363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de seta reta 112"/>
          <p:cNvCxnSpPr>
            <a:stCxn id="25" idx="1"/>
            <a:endCxn id="28" idx="3"/>
          </p:cNvCxnSpPr>
          <p:nvPr/>
        </p:nvCxnSpPr>
        <p:spPr>
          <a:xfrm flipH="1">
            <a:off x="7670702" y="3129059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de seta reta 113"/>
          <p:cNvCxnSpPr>
            <a:stCxn id="24" idx="1"/>
            <a:endCxn id="28" idx="3"/>
          </p:cNvCxnSpPr>
          <p:nvPr/>
        </p:nvCxnSpPr>
        <p:spPr>
          <a:xfrm>
            <a:off x="7307102" y="3129059"/>
            <a:ext cx="363600" cy="36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de seta reta 114"/>
          <p:cNvCxnSpPr>
            <a:stCxn id="32" idx="1"/>
            <a:endCxn id="28" idx="3"/>
          </p:cNvCxnSpPr>
          <p:nvPr/>
        </p:nvCxnSpPr>
        <p:spPr>
          <a:xfrm flipV="1">
            <a:off x="7307102" y="3492145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de seta reta 115"/>
          <p:cNvCxnSpPr>
            <a:stCxn id="33" idx="1"/>
            <a:endCxn id="28" idx="3"/>
          </p:cNvCxnSpPr>
          <p:nvPr/>
        </p:nvCxnSpPr>
        <p:spPr>
          <a:xfrm flipH="1" flipV="1">
            <a:off x="7670702" y="3492145"/>
            <a:ext cx="363600" cy="3634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/>
          <p:cNvCxnSpPr>
            <a:stCxn id="44" idx="0"/>
            <a:endCxn id="29" idx="1"/>
          </p:cNvCxnSpPr>
          <p:nvPr/>
        </p:nvCxnSpPr>
        <p:spPr>
          <a:xfrm flipV="1">
            <a:off x="8034302" y="3492488"/>
            <a:ext cx="0" cy="36580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de seta reta 117"/>
          <p:cNvCxnSpPr>
            <a:stCxn id="36" idx="0"/>
            <a:endCxn id="40" idx="0"/>
          </p:cNvCxnSpPr>
          <p:nvPr/>
        </p:nvCxnSpPr>
        <p:spPr>
          <a:xfrm>
            <a:off x="8034302" y="3131783"/>
            <a:ext cx="0" cy="3634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Tabela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881515"/>
              </p:ext>
            </p:extLst>
          </p:nvPr>
        </p:nvGraphicFramePr>
        <p:xfrm>
          <a:off x="2440882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0" name="Tabela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136050"/>
              </p:ext>
            </p:extLst>
          </p:nvPr>
        </p:nvGraphicFramePr>
        <p:xfrm>
          <a:off x="4675254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1" name="Tabela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95869"/>
              </p:ext>
            </p:extLst>
          </p:nvPr>
        </p:nvGraphicFramePr>
        <p:xfrm>
          <a:off x="6909626" y="729755"/>
          <a:ext cx="2027862" cy="202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  <a:gridCol w="225318"/>
              </a:tblGrid>
              <a:tr h="225318">
                <a:tc>
                  <a:txBody>
                    <a:bodyPr/>
                    <a:lstStyle/>
                    <a:p>
                      <a:pPr algn="ctr"/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25318">
                <a:tc>
                  <a:txBody>
                    <a:bodyPr/>
                    <a:lstStyle/>
                    <a:p>
                      <a:pPr algn="ctr"/>
                      <a:r>
                        <a:rPr lang="pt-BR" sz="10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10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Amostragem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3" descr="D:\Dev\arvore_800x800_o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400" y="777173"/>
            <a:ext cx="2869200" cy="286920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Dev\arvore_800x8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00" y="776950"/>
            <a:ext cx="2869200" cy="2869200"/>
          </a:xfrm>
          <a:prstGeom prst="rect">
            <a:avLst/>
          </a:prstGeom>
          <a:solidFill>
            <a:srgbClr val="663300">
              <a:alpha val="50000"/>
            </a:srgbClr>
          </a:solidFill>
          <a:ln>
            <a:solidFill>
              <a:schemeClr val="accent2"/>
            </a:solidFill>
          </a:ln>
        </p:spPr>
      </p:pic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346926"/>
              </p:ext>
            </p:extLst>
          </p:nvPr>
        </p:nvGraphicFramePr>
        <p:xfrm>
          <a:off x="5418000" y="771773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9" name="Conector de seta reta 8"/>
          <p:cNvCxnSpPr/>
          <p:nvPr/>
        </p:nvCxnSpPr>
        <p:spPr>
          <a:xfrm flipV="1">
            <a:off x="2294948" y="3667754"/>
            <a:ext cx="0" cy="3960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2467827" y="3667754"/>
            <a:ext cx="0" cy="3960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521470"/>
              </p:ext>
            </p:extLst>
          </p:nvPr>
        </p:nvGraphicFramePr>
        <p:xfrm>
          <a:off x="846000" y="771550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2220125" y="36944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 rot="16200000">
            <a:off x="458995" y="247688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</a:t>
            </a:r>
            <a:endParaRPr lang="pt-BR" dirty="0"/>
          </a:p>
        </p:txBody>
      </p:sp>
      <p:cxnSp>
        <p:nvCxnSpPr>
          <p:cNvPr id="14" name="Conector de seta reta 13"/>
          <p:cNvCxnSpPr/>
          <p:nvPr/>
        </p:nvCxnSpPr>
        <p:spPr>
          <a:xfrm>
            <a:off x="431584" y="2571973"/>
            <a:ext cx="396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431584" y="2751137"/>
            <a:ext cx="396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2682155" y="4148819"/>
                <a:ext cx="3779689" cy="727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+1)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p>
                        <m:e>
                          <m:nary>
                            <m:nary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sub>
                            <m:sup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+1)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𝜒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𝛿𝜌𝛿𝜒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55" y="4148819"/>
                <a:ext cx="3779689" cy="7271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322955" y="3667754"/>
                <a:ext cx="10425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𝜒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55" y="3667754"/>
                <a:ext cx="1042593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7764290" y="3667754"/>
                <a:ext cx="1020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𝑙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pt-BR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290" y="3667754"/>
                <a:ext cx="1020792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/>
          <p:cNvSpPr txBox="1"/>
          <p:nvPr/>
        </p:nvSpPr>
        <p:spPr>
          <a:xfrm>
            <a:off x="1799814" y="369442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2540902" y="369442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c+1</a:t>
            </a:r>
            <a:r>
              <a:rPr lang="pt-B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 rot="16200000">
            <a:off x="437063" y="2127113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 rot="16200000">
            <a:off x="176866" y="3073528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l+1</a:t>
            </a:r>
            <a:r>
              <a:rPr lang="pt-B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pt-B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6948264" y="3667754"/>
            <a:ext cx="0" cy="2160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5193621" y="2661555"/>
            <a:ext cx="216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6805436" y="3813348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pt-B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 rot="16200000">
            <a:off x="4917142" y="2476889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endParaRPr lang="pt-B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6695155" y="4701793"/>
            <a:ext cx="24488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900" i="1" dirty="0"/>
              <a:t>Baseado em: </a:t>
            </a:r>
            <a:r>
              <a:rPr lang="pt-BR" sz="900" i="1" dirty="0" smtClean="0"/>
              <a:t>Alan </a:t>
            </a:r>
            <a:r>
              <a:rPr lang="pt-BR" sz="900" i="1" dirty="0" err="1" smtClean="0"/>
              <a:t>Peters</a:t>
            </a:r>
            <a:r>
              <a:rPr lang="pt-BR" sz="900" i="1" dirty="0" smtClean="0"/>
              <a:t>, 2019</a:t>
            </a:r>
            <a:endParaRPr lang="pt-BR" sz="900" i="1" dirty="0"/>
          </a:p>
        </p:txBody>
      </p:sp>
    </p:spTree>
    <p:extLst>
      <p:ext uri="{BB962C8B-B14F-4D97-AF65-F5344CB8AC3E}">
        <p14:creationId xmlns:p14="http://schemas.microsoft.com/office/powerpoint/2010/main" val="44868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Amostragem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RGB contínua </a:t>
            </a:r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7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Amostragem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RGB contínua </a:t>
            </a:r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58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Amostragem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RGB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G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B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pic>
        <p:nvPicPr>
          <p:cNvPr id="20" name="Picture 12" descr="D:\UFV\Dev\per2020-sin392\sampling\arvore_512x512_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181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3" descr="D:\UFV\Dev\per2020-sin392\sampling\arvore_512x512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787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D:\UFV\Dev\per2020-sin392\sampling\arvore_512x512_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93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6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Amostragem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0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RGB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G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B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858181" y="596712"/>
            <a:ext cx="1764000" cy="1985432"/>
            <a:chOff x="35575" y="730334"/>
            <a:chExt cx="1764000" cy="1985432"/>
          </a:xfrm>
        </p:grpSpPr>
        <p:pic>
          <p:nvPicPr>
            <p:cNvPr id="20" name="Picture 12" descr="D:\UFV\Dev\per2020-sin392\sampling\arvore_512x512_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ector reto 20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13" descr="D:\UFV\Dev\per2020-sin392\sampling\arvore_512x512_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787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D:\UFV\Dev\per2020-sin392\sampling\arvore_512x512_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93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ângulo 27"/>
          <p:cNvSpPr/>
          <p:nvPr/>
        </p:nvSpPr>
        <p:spPr>
          <a:xfrm>
            <a:off x="35575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Amostragem do canal R</a:t>
            </a:r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1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Amostragem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0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3009144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RGB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G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B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858181" y="596712"/>
            <a:ext cx="1764000" cy="1985432"/>
            <a:chOff x="35575" y="730334"/>
            <a:chExt cx="1764000" cy="1985432"/>
          </a:xfrm>
        </p:grpSpPr>
        <p:pic>
          <p:nvPicPr>
            <p:cNvPr id="20" name="Picture 12" descr="D:\UFV\Dev\per2020-sin392\sampling\arvore_512x512_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ector reto 20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3680787" y="596712"/>
            <a:ext cx="1764000" cy="1985432"/>
            <a:chOff x="35575" y="730334"/>
            <a:chExt cx="1764000" cy="1985432"/>
          </a:xfrm>
        </p:grpSpPr>
        <p:pic>
          <p:nvPicPr>
            <p:cNvPr id="23" name="Picture 13" descr="D:\UFV\Dev\per2020-sin392\sampling\arvore_512x512_g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Conector reto 23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14" descr="D:\UFV\Dev\per2020-sin392\sampling\arvore_512x512_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93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ângulo 27"/>
          <p:cNvSpPr/>
          <p:nvPr/>
        </p:nvSpPr>
        <p:spPr>
          <a:xfrm>
            <a:off x="35575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Amostragem do canal R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009144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Amostragem do canal G</a:t>
            </a:r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21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Amostragem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0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3009144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09" r="5188" b="16909"/>
          <a:stretch/>
        </p:blipFill>
        <p:spPr bwMode="auto">
          <a:xfrm>
            <a:off x="6018288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RGB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G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B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858181" y="596712"/>
            <a:ext cx="1764000" cy="1985432"/>
            <a:chOff x="35575" y="730334"/>
            <a:chExt cx="1764000" cy="1985432"/>
          </a:xfrm>
        </p:grpSpPr>
        <p:pic>
          <p:nvPicPr>
            <p:cNvPr id="20" name="Picture 12" descr="D:\UFV\Dev\per2020-sin392\sampling\arvore_512x512_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ector reto 20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3680787" y="596712"/>
            <a:ext cx="1764000" cy="1985432"/>
            <a:chOff x="35575" y="730334"/>
            <a:chExt cx="1764000" cy="1985432"/>
          </a:xfrm>
        </p:grpSpPr>
        <p:pic>
          <p:nvPicPr>
            <p:cNvPr id="23" name="Picture 13" descr="D:\UFV\Dev\per2020-sin392\sampling\arvore_512x512_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Conector reto 23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/>
          <p:cNvGrpSpPr/>
          <p:nvPr/>
        </p:nvGrpSpPr>
        <p:grpSpPr>
          <a:xfrm>
            <a:off x="5503393" y="596712"/>
            <a:ext cx="1764000" cy="1985432"/>
            <a:chOff x="35575" y="730334"/>
            <a:chExt cx="1764000" cy="1985432"/>
          </a:xfrm>
        </p:grpSpPr>
        <p:pic>
          <p:nvPicPr>
            <p:cNvPr id="26" name="Picture 14" descr="D:\UFV\Dev\per2020-sin392\sampling\arvore_512x512_b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Conector reto 26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tângulo 27"/>
          <p:cNvSpPr/>
          <p:nvPr/>
        </p:nvSpPr>
        <p:spPr>
          <a:xfrm>
            <a:off x="35575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Amostragem do canal R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009144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Amostragem do canal G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6018288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Amostragem do canal B</a:t>
            </a:r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89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42" name="Grupo 41"/>
          <p:cNvGrpSpPr/>
          <p:nvPr/>
        </p:nvGrpSpPr>
        <p:grpSpPr>
          <a:xfrm>
            <a:off x="2104892" y="871421"/>
            <a:ext cx="3729684" cy="3610779"/>
            <a:chOff x="4067944" y="871421"/>
            <a:chExt cx="372968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Retângulo 39"/>
            <p:cNvSpPr/>
            <p:nvPr/>
          </p:nvSpPr>
          <p:spPr>
            <a:xfrm>
              <a:off x="4067944" y="2843843"/>
              <a:ext cx="72008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pt-BR" dirty="0" smtClean="0">
                  <a:solidFill>
                    <a:schemeClr val="tx1"/>
                  </a:solidFill>
                </a:rPr>
                <a:t>Lentes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de seta reta 40"/>
            <p:cNvCxnSpPr>
              <a:stCxn id="40" idx="3"/>
            </p:cNvCxnSpPr>
            <p:nvPr/>
          </p:nvCxnSpPr>
          <p:spPr>
            <a:xfrm flipV="1">
              <a:off x="4788024" y="2929430"/>
              <a:ext cx="806821" cy="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275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Amostragem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2" descr="D:\UFV\Dev\per2020-sin392\sampling\arvore_512x512_o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000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607915"/>
              </p:ext>
            </p:extLst>
          </p:nvPr>
        </p:nvGraphicFramePr>
        <p:xfrm>
          <a:off x="7326000" y="705803"/>
          <a:ext cx="1764000" cy="17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  <a:gridCol w="110250"/>
              </a:tblGrid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02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8208793" y="596712"/>
            <a:ext cx="111600" cy="1985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Picture 3" descr="D:\UFV\Dev\per2020-sin392\sampling\arvore_512x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" y="705803"/>
            <a:ext cx="1764000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973375" y="596712"/>
            <a:ext cx="0" cy="198543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0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10" r="5188" b="16910"/>
          <a:stretch/>
        </p:blipFill>
        <p:spPr bwMode="auto">
          <a:xfrm>
            <a:off x="3009144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16909" r="5188" b="16909"/>
          <a:stretch/>
        </p:blipFill>
        <p:spPr bwMode="auto">
          <a:xfrm>
            <a:off x="6018288" y="3144930"/>
            <a:ext cx="3125712" cy="173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5575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RGB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858181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90000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G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5033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B contínua 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7326793" y="2589115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RGB discreta (amostrada)</a:t>
            </a:r>
            <a:endParaRPr lang="pt-BR" sz="900" dirty="0">
              <a:solidFill>
                <a:schemeClr val="tx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858181" y="596712"/>
            <a:ext cx="1764000" cy="1985432"/>
            <a:chOff x="35575" y="730334"/>
            <a:chExt cx="1764000" cy="1985432"/>
          </a:xfrm>
        </p:grpSpPr>
        <p:pic>
          <p:nvPicPr>
            <p:cNvPr id="20" name="Picture 12" descr="D:\UFV\Dev\per2020-sin392\sampling\arvore_512x512_r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ector reto 20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3680787" y="596712"/>
            <a:ext cx="1764000" cy="1985432"/>
            <a:chOff x="35575" y="730334"/>
            <a:chExt cx="1764000" cy="1985432"/>
          </a:xfrm>
        </p:grpSpPr>
        <p:pic>
          <p:nvPicPr>
            <p:cNvPr id="23" name="Picture 13" descr="D:\UFV\Dev\per2020-sin392\sampling\arvore_512x512_g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Conector reto 23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/>
          <p:cNvGrpSpPr/>
          <p:nvPr/>
        </p:nvGrpSpPr>
        <p:grpSpPr>
          <a:xfrm>
            <a:off x="5503393" y="596712"/>
            <a:ext cx="1764000" cy="1985432"/>
            <a:chOff x="35575" y="730334"/>
            <a:chExt cx="1764000" cy="1985432"/>
          </a:xfrm>
        </p:grpSpPr>
        <p:pic>
          <p:nvPicPr>
            <p:cNvPr id="26" name="Picture 14" descr="D:\UFV\Dev\per2020-sin392\sampling\arvore_512x512_b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" y="839425"/>
              <a:ext cx="1764000" cy="17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Conector reto 26"/>
            <p:cNvCxnSpPr/>
            <p:nvPr/>
          </p:nvCxnSpPr>
          <p:spPr>
            <a:xfrm>
              <a:off x="973375" y="730334"/>
              <a:ext cx="0" cy="198543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tângulo 27"/>
          <p:cNvSpPr/>
          <p:nvPr/>
        </p:nvSpPr>
        <p:spPr>
          <a:xfrm>
            <a:off x="35575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Amostragem do canal R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009144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Amostragem do canal G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6018288" y="2931790"/>
            <a:ext cx="185589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Amostragem do canal B</a:t>
            </a:r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07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Amostragem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42402" y="3684503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em níveis de cinza continua</a:t>
            </a:r>
            <a:endParaRPr lang="pt-BR" sz="900" dirty="0">
              <a:solidFill>
                <a:schemeClr val="tx1"/>
              </a:solidFill>
            </a:endParaRPr>
          </a:p>
        </p:txBody>
      </p:sp>
      <p:pic>
        <p:nvPicPr>
          <p:cNvPr id="13" name="Picture 5" descr="D:\UFV\Dev\per2020-sin392\sampling\arvore_512x512_gre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02" y="157824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51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Amostragem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42402" y="3684503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em níveis de cinza continua</a:t>
            </a:r>
            <a:endParaRPr lang="pt-BR" sz="900" dirty="0">
              <a:solidFill>
                <a:schemeClr val="tx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" t="17178" r="5591" b="17178"/>
          <a:stretch/>
        </p:blipFill>
        <p:spPr bwMode="auto">
          <a:xfrm>
            <a:off x="2664804" y="1514560"/>
            <a:ext cx="3814393" cy="211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2664804" y="3684503"/>
            <a:ext cx="2731302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Amostragem da imagem em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342402" y="1458998"/>
            <a:ext cx="1980000" cy="2225505"/>
            <a:chOff x="4211960" y="868332"/>
            <a:chExt cx="1980000" cy="2225505"/>
          </a:xfrm>
        </p:grpSpPr>
        <p:pic>
          <p:nvPicPr>
            <p:cNvPr id="13" name="Picture 5" descr="D:\UFV\Dev\per2020-sin392\sampling\arvore_512x512_grey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987574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Conector reto 13"/>
            <p:cNvCxnSpPr/>
            <p:nvPr/>
          </p:nvCxnSpPr>
          <p:spPr>
            <a:xfrm>
              <a:off x="5253054" y="868332"/>
              <a:ext cx="0" cy="2225505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75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Amostragem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4" descr="D:\UFV\Dev\per2020-sin392\sampling\arvore_512x512_gray_o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99" y="1550497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325151"/>
              </p:ext>
            </p:extLst>
          </p:nvPr>
        </p:nvGraphicFramePr>
        <p:xfrm>
          <a:off x="6821599" y="1550497"/>
          <a:ext cx="1980000" cy="19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  <a:gridCol w="123750"/>
              </a:tblGrid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750"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7807688" y="1423635"/>
            <a:ext cx="122400" cy="2225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42402" y="3684503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em níveis de cinza continua</a:t>
            </a:r>
            <a:endParaRPr lang="pt-BR" sz="900" dirty="0">
              <a:solidFill>
                <a:schemeClr val="tx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" t="17178" r="5591" b="17178"/>
          <a:stretch/>
        </p:blipFill>
        <p:spPr bwMode="auto">
          <a:xfrm>
            <a:off x="2664804" y="1514560"/>
            <a:ext cx="3814393" cy="211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2664804" y="3684503"/>
            <a:ext cx="2731302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Amostragem da imagem em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342402" y="1458998"/>
            <a:ext cx="1980000" cy="2225505"/>
            <a:chOff x="4211960" y="868332"/>
            <a:chExt cx="1980000" cy="2225505"/>
          </a:xfrm>
        </p:grpSpPr>
        <p:pic>
          <p:nvPicPr>
            <p:cNvPr id="13" name="Picture 5" descr="D:\UFV\Dev\per2020-sin392\sampling\arvore_512x512_gre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987574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Conector reto 13"/>
            <p:cNvCxnSpPr/>
            <p:nvPr/>
          </p:nvCxnSpPr>
          <p:spPr>
            <a:xfrm>
              <a:off x="5253054" y="868332"/>
              <a:ext cx="0" cy="2225505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tângulo 14"/>
          <p:cNvSpPr/>
          <p:nvPr/>
        </p:nvSpPr>
        <p:spPr>
          <a:xfrm>
            <a:off x="6813255" y="3684503"/>
            <a:ext cx="1764000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900" dirty="0" smtClean="0">
                <a:solidFill>
                  <a:schemeClr val="tx1"/>
                </a:solidFill>
              </a:rPr>
              <a:t>Imagem em níveis de cinza discreta (amostrada)</a:t>
            </a:r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34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Efeitos da resolução espacial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7" name="Picture 2" descr="D:\UFV\Dev\per2020-sin392\res_spatial\im_res_3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00" y="72778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UFV\Dev\per2020-sin392\res_spatial\im_res_150_n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73110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:\UFV\Dev\per2020-sin392\res_spatial\im_res_75_n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00" y="73110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D:\UFV\Dev\per2020-sin392\res_spatial\im_res_37_n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00" y="278777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:\UFV\Dev\per2020-sin392\res_spatial\im_res_18_n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00" y="278777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lchete esquerdo 11"/>
          <p:cNvSpPr/>
          <p:nvPr/>
        </p:nvSpPr>
        <p:spPr>
          <a:xfrm>
            <a:off x="539560" y="731101"/>
            <a:ext cx="72000" cy="1796687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 rot="16200000">
            <a:off x="41513" y="1473898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1,7 </a:t>
            </a:r>
            <a:r>
              <a:rPr lang="pt-BR" sz="1400" dirty="0" err="1" smtClean="0"/>
              <a:t>pol</a:t>
            </a:r>
            <a:endParaRPr lang="pt-BR" sz="1400" dirty="0"/>
          </a:p>
        </p:txBody>
      </p:sp>
      <p:sp>
        <p:nvSpPr>
          <p:cNvPr id="14" name="Retângulo 13"/>
          <p:cNvSpPr/>
          <p:nvPr/>
        </p:nvSpPr>
        <p:spPr>
          <a:xfrm>
            <a:off x="936000" y="2527788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300 </a:t>
            </a:r>
            <a:r>
              <a:rPr lang="pt-BR" sz="900" dirty="0" err="1" smtClean="0">
                <a:solidFill>
                  <a:schemeClr val="tx1"/>
                </a:solidFill>
              </a:rPr>
              <a:t>ppi</a:t>
            </a:r>
            <a:r>
              <a:rPr lang="pt-BR" sz="900" dirty="0">
                <a:solidFill>
                  <a:schemeClr val="tx1"/>
                </a:solidFill>
              </a:rPr>
              <a:t> – 512 x </a:t>
            </a:r>
            <a:r>
              <a:rPr lang="pt-BR" sz="900" dirty="0" smtClean="0">
                <a:solidFill>
                  <a:schemeClr val="tx1"/>
                </a:solidFill>
              </a:rPr>
              <a:t>512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672000" y="2527788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1,7 pol. a 150 </a:t>
            </a:r>
            <a:r>
              <a:rPr lang="pt-BR" sz="900" dirty="0" err="1" smtClean="0">
                <a:solidFill>
                  <a:schemeClr val="tx1"/>
                </a:solidFill>
              </a:rPr>
              <a:t>ppi</a:t>
            </a:r>
            <a:r>
              <a:rPr lang="pt-BR" sz="900" dirty="0" smtClean="0">
                <a:solidFill>
                  <a:schemeClr val="tx1"/>
                </a:solidFill>
              </a:rPr>
              <a:t> – 256 x 256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6408000" y="2531101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>
                <a:solidFill>
                  <a:schemeClr val="tx1"/>
                </a:solidFill>
              </a:rPr>
              <a:t>1,7 pol. a 75 </a:t>
            </a:r>
            <a:r>
              <a:rPr lang="pt-BR" sz="900" dirty="0" err="1" smtClean="0">
                <a:solidFill>
                  <a:schemeClr val="tx1"/>
                </a:solidFill>
              </a:rPr>
              <a:t>ppi</a:t>
            </a:r>
            <a:r>
              <a:rPr lang="pt-BR" sz="900" dirty="0" smtClean="0">
                <a:solidFill>
                  <a:schemeClr val="tx1"/>
                </a:solidFill>
              </a:rPr>
              <a:t> – 128 x 128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3672000" y="4587774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>
                <a:solidFill>
                  <a:schemeClr val="tx1"/>
                </a:solidFill>
              </a:rPr>
              <a:t>1,7 pol. a </a:t>
            </a:r>
            <a:r>
              <a:rPr lang="pt-BR" sz="900" dirty="0" smtClean="0">
                <a:solidFill>
                  <a:schemeClr val="tx1"/>
                </a:solidFill>
              </a:rPr>
              <a:t>~38 </a:t>
            </a:r>
            <a:r>
              <a:rPr lang="pt-BR" sz="900" dirty="0" err="1" smtClean="0">
                <a:solidFill>
                  <a:schemeClr val="tx1"/>
                </a:solidFill>
              </a:rPr>
              <a:t>ppi</a:t>
            </a:r>
            <a:r>
              <a:rPr lang="pt-BR" sz="900" dirty="0" smtClean="0">
                <a:solidFill>
                  <a:schemeClr val="tx1"/>
                </a:solidFill>
              </a:rPr>
              <a:t> – </a:t>
            </a:r>
            <a:r>
              <a:rPr lang="pt-BR" sz="900" dirty="0">
                <a:solidFill>
                  <a:schemeClr val="tx1"/>
                </a:solidFill>
              </a:rPr>
              <a:t>64 </a:t>
            </a:r>
            <a:r>
              <a:rPr lang="pt-BR" sz="900" dirty="0" smtClean="0">
                <a:solidFill>
                  <a:schemeClr val="tx1"/>
                </a:solidFill>
              </a:rPr>
              <a:t>x 64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6408000" y="4587773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>
                <a:solidFill>
                  <a:schemeClr val="tx1"/>
                </a:solidFill>
              </a:rPr>
              <a:t>1,7 pol. a </a:t>
            </a:r>
            <a:r>
              <a:rPr lang="pt-BR" sz="900" dirty="0" smtClean="0">
                <a:solidFill>
                  <a:schemeClr val="tx1"/>
                </a:solidFill>
              </a:rPr>
              <a:t>19 </a:t>
            </a:r>
            <a:r>
              <a:rPr lang="pt-BR" sz="900" dirty="0" err="1">
                <a:solidFill>
                  <a:schemeClr val="tx1"/>
                </a:solidFill>
              </a:rPr>
              <a:t>ppi</a:t>
            </a:r>
            <a:r>
              <a:rPr lang="pt-BR" sz="900" dirty="0">
                <a:solidFill>
                  <a:schemeClr val="tx1"/>
                </a:solidFill>
              </a:rPr>
              <a:t> – 32 </a:t>
            </a:r>
            <a:r>
              <a:rPr lang="pt-BR" sz="900" dirty="0" smtClean="0">
                <a:solidFill>
                  <a:schemeClr val="tx1"/>
                </a:solidFill>
              </a:rPr>
              <a:t>x 32</a:t>
            </a:r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09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Efeitos da resolução espacial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2" descr="D:\UFV\Dev\per2020-sin392\res_spatial\im_res_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22" y="693026"/>
            <a:ext cx="4105474" cy="410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:\UFV\Dev\per2020-sin392\res_spatial\im_res_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693026"/>
            <a:ext cx="2053432" cy="205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UFV\Dev\per2020-sin392\res_spatial\im_int_7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2831845"/>
            <a:ext cx="1026021" cy="102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:\UFV\Dev\per2020-sin392\res_spatial\im_res_3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3943252"/>
            <a:ext cx="513707" cy="51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D:\UFV\Dev\per2020-sin392\res_spatial\im_res_1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46" y="4542343"/>
            <a:ext cx="256157" cy="25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lchete esquerdo 10"/>
          <p:cNvSpPr/>
          <p:nvPr/>
        </p:nvSpPr>
        <p:spPr>
          <a:xfrm>
            <a:off x="1270522" y="693026"/>
            <a:ext cx="72000" cy="4105474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Colchete esquerdo 11"/>
          <p:cNvSpPr/>
          <p:nvPr/>
        </p:nvSpPr>
        <p:spPr>
          <a:xfrm flipH="1">
            <a:off x="7801478" y="693026"/>
            <a:ext cx="72016" cy="2052737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82286" y="1442743"/>
            <a:ext cx="10166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0,85 pol.</a:t>
            </a:r>
          </a:p>
          <a:p>
            <a:r>
              <a:rPr lang="pt-BR" sz="1000" dirty="0" smtClean="0"/>
              <a:t>256 x 256 pixels</a:t>
            </a:r>
          </a:p>
          <a:p>
            <a:r>
              <a:rPr lang="pt-BR" sz="1000" dirty="0" smtClean="0"/>
              <a:t>300 </a:t>
            </a:r>
            <a:r>
              <a:rPr lang="pt-BR" sz="1000" dirty="0" err="1" smtClean="0"/>
              <a:t>ppi</a:t>
            </a:r>
            <a:endParaRPr lang="pt-BR" sz="1000" dirty="0"/>
          </a:p>
        </p:txBody>
      </p:sp>
      <p:sp>
        <p:nvSpPr>
          <p:cNvPr id="14" name="Colchete esquerdo 13"/>
          <p:cNvSpPr/>
          <p:nvPr/>
        </p:nvSpPr>
        <p:spPr>
          <a:xfrm flipH="1">
            <a:off x="6774457" y="2831845"/>
            <a:ext cx="72016" cy="1026368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olchete esquerdo 14"/>
          <p:cNvSpPr/>
          <p:nvPr/>
        </p:nvSpPr>
        <p:spPr>
          <a:xfrm flipH="1">
            <a:off x="6262183" y="3943774"/>
            <a:ext cx="72016" cy="513184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213822" y="2283209"/>
            <a:ext cx="1056700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pt-BR" sz="1050" dirty="0" smtClean="0"/>
              <a:t>1,7 pol.</a:t>
            </a:r>
          </a:p>
          <a:p>
            <a:pPr algn="r"/>
            <a:r>
              <a:rPr lang="pt-BR" sz="1050" dirty="0" smtClean="0"/>
              <a:t>512 x 512 pixels</a:t>
            </a:r>
          </a:p>
          <a:p>
            <a:pPr algn="r"/>
            <a:r>
              <a:rPr lang="pt-BR" sz="1050" dirty="0" smtClean="0"/>
              <a:t>300 </a:t>
            </a:r>
            <a:r>
              <a:rPr lang="pt-BR" sz="1050" dirty="0" err="1" smtClean="0"/>
              <a:t>ppi</a:t>
            </a:r>
            <a:endParaRPr lang="pt-BR" sz="105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6846473" y="3068030"/>
            <a:ext cx="10166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0,43 pol.</a:t>
            </a:r>
          </a:p>
          <a:p>
            <a:r>
              <a:rPr lang="pt-BR" sz="1000" dirty="0" smtClean="0"/>
              <a:t>128 x 128 pixels</a:t>
            </a:r>
          </a:p>
          <a:p>
            <a:r>
              <a:rPr lang="pt-BR" sz="1000" dirty="0" smtClean="0"/>
              <a:t>300 </a:t>
            </a:r>
            <a:r>
              <a:rPr lang="pt-BR" sz="1000" dirty="0" err="1" smtClean="0"/>
              <a:t>ppi</a:t>
            </a:r>
            <a:endParaRPr lang="pt-BR" sz="1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6334199" y="3923367"/>
            <a:ext cx="8851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0,21 pol.</a:t>
            </a:r>
          </a:p>
          <a:p>
            <a:r>
              <a:rPr lang="pt-BR" sz="1000" dirty="0" smtClean="0"/>
              <a:t>64 x 64 pixels</a:t>
            </a:r>
          </a:p>
          <a:p>
            <a:r>
              <a:rPr lang="pt-BR" sz="1000" dirty="0" smtClean="0"/>
              <a:t>300 </a:t>
            </a:r>
            <a:r>
              <a:rPr lang="pt-BR" sz="1000" dirty="0" err="1" smtClean="0"/>
              <a:t>ppi</a:t>
            </a:r>
            <a:endParaRPr lang="pt-BR" sz="10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6084184" y="4463318"/>
            <a:ext cx="6719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 smtClean="0"/>
              <a:t>0,11 pol.</a:t>
            </a:r>
          </a:p>
          <a:p>
            <a:r>
              <a:rPr lang="pt-BR" sz="700" dirty="0" smtClean="0"/>
              <a:t>32 x 32 pixels</a:t>
            </a:r>
          </a:p>
          <a:p>
            <a:r>
              <a:rPr lang="pt-BR" sz="700" dirty="0" smtClean="0"/>
              <a:t>300 </a:t>
            </a:r>
            <a:r>
              <a:rPr lang="pt-BR" sz="700" dirty="0" err="1" smtClean="0"/>
              <a:t>ppi</a:t>
            </a:r>
            <a:endParaRPr lang="pt-BR" sz="700" dirty="0"/>
          </a:p>
        </p:txBody>
      </p:sp>
      <p:sp>
        <p:nvSpPr>
          <p:cNvPr id="20" name="Colchete esquerdo 19"/>
          <p:cNvSpPr/>
          <p:nvPr/>
        </p:nvSpPr>
        <p:spPr>
          <a:xfrm flipH="1">
            <a:off x="6012168" y="4542343"/>
            <a:ext cx="72016" cy="25659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9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Espaço Reservado para Conteúdo 7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de intensidade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 rot="16200000">
            <a:off x="-954416" y="2559762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6407996" y="1137762"/>
            <a:ext cx="360001" cy="3203999"/>
            <a:chOff x="4068155" y="855171"/>
            <a:chExt cx="360001" cy="3203999"/>
          </a:xfrm>
        </p:grpSpPr>
        <p:sp>
          <p:nvSpPr>
            <p:cNvPr id="8" name="Retângulo 7"/>
            <p:cNvSpPr/>
            <p:nvPr/>
          </p:nvSpPr>
          <p:spPr>
            <a:xfrm rot="16200000">
              <a:off x="4046555" y="876771"/>
              <a:ext cx="4032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 rot="16200000">
              <a:off x="4046555" y="1276885"/>
              <a:ext cx="403200" cy="360000"/>
            </a:xfrm>
            <a:prstGeom prst="rect">
              <a:avLst/>
            </a:prstGeom>
            <a:solidFill>
              <a:srgbClr val="DBDBD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 rot="16200000">
              <a:off x="4046555" y="1676999"/>
              <a:ext cx="403200" cy="360000"/>
            </a:xfrm>
            <a:prstGeom prst="rect">
              <a:avLst/>
            </a:prstGeom>
            <a:solidFill>
              <a:srgbClr val="B6B6B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 rot="16200000">
              <a:off x="4046556" y="2077113"/>
              <a:ext cx="403200" cy="360000"/>
            </a:xfrm>
            <a:prstGeom prst="rect">
              <a:avLst/>
            </a:prstGeom>
            <a:solidFill>
              <a:srgbClr val="92929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 rot="16200000">
              <a:off x="4046555" y="2477227"/>
              <a:ext cx="403200" cy="360000"/>
            </a:xfrm>
            <a:prstGeom prst="rect">
              <a:avLst/>
            </a:prstGeom>
            <a:solidFill>
              <a:srgbClr val="6D6D6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 rot="16200000">
              <a:off x="4046555" y="2877341"/>
              <a:ext cx="403200" cy="360000"/>
            </a:xfrm>
            <a:prstGeom prst="rect">
              <a:avLst/>
            </a:prstGeom>
            <a:solidFill>
              <a:srgbClr val="49494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 rot="16200000">
              <a:off x="4046555" y="3277455"/>
              <a:ext cx="403200" cy="360000"/>
            </a:xfrm>
            <a:prstGeom prst="rect">
              <a:avLst/>
            </a:prstGeom>
            <a:solidFill>
              <a:srgbClr val="24242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 rot="16200000">
              <a:off x="4046555" y="3677570"/>
              <a:ext cx="4032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7415996" y="1137762"/>
            <a:ext cx="360001" cy="3204000"/>
            <a:chOff x="2871904" y="838989"/>
            <a:chExt cx="360001" cy="3204000"/>
          </a:xfrm>
        </p:grpSpPr>
        <p:sp>
          <p:nvSpPr>
            <p:cNvPr id="17" name="Retângulo 16"/>
            <p:cNvSpPr/>
            <p:nvPr/>
          </p:nvSpPr>
          <p:spPr>
            <a:xfrm rot="16200000">
              <a:off x="2646904" y="1063989"/>
              <a:ext cx="81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 rot="16200000">
              <a:off x="2646904" y="1861989"/>
              <a:ext cx="8100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 rot="16200000">
              <a:off x="2646905" y="2659989"/>
              <a:ext cx="8100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0" name="Retângulo 19"/>
            <p:cNvSpPr/>
            <p:nvPr/>
          </p:nvSpPr>
          <p:spPr>
            <a:xfrm rot="16200000">
              <a:off x="2646905" y="3457989"/>
              <a:ext cx="81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8316416" y="1137762"/>
            <a:ext cx="360001" cy="3204000"/>
            <a:chOff x="1691679" y="818705"/>
            <a:chExt cx="360001" cy="3204000"/>
          </a:xfrm>
        </p:grpSpPr>
        <p:sp>
          <p:nvSpPr>
            <p:cNvPr id="22" name="Retângulo 21"/>
            <p:cNvSpPr/>
            <p:nvPr/>
          </p:nvSpPr>
          <p:spPr>
            <a:xfrm rot="16200000">
              <a:off x="1061679" y="1448705"/>
              <a:ext cx="162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 rot="16200000">
              <a:off x="1061680" y="3032705"/>
              <a:ext cx="162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5399996" y="1137762"/>
            <a:ext cx="360001" cy="3204000"/>
            <a:chOff x="4902917" y="855171"/>
            <a:chExt cx="360001" cy="3204000"/>
          </a:xfrm>
        </p:grpSpPr>
        <p:sp>
          <p:nvSpPr>
            <p:cNvPr id="25" name="Retângulo 24"/>
            <p:cNvSpPr/>
            <p:nvPr/>
          </p:nvSpPr>
          <p:spPr>
            <a:xfrm rot="16200000">
              <a:off x="4982118" y="976131"/>
              <a:ext cx="2016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6" name="Retângulo 25"/>
            <p:cNvSpPr/>
            <p:nvPr/>
          </p:nvSpPr>
          <p:spPr>
            <a:xfrm rot="16200000">
              <a:off x="4982118" y="1776771"/>
              <a:ext cx="2016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 rot="16200000">
              <a:off x="4982118" y="2577411"/>
              <a:ext cx="201600" cy="360000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8" name="Retângulo 27"/>
            <p:cNvSpPr/>
            <p:nvPr/>
          </p:nvSpPr>
          <p:spPr>
            <a:xfrm rot="16200000">
              <a:off x="4982118" y="3378051"/>
              <a:ext cx="201600" cy="360000"/>
            </a:xfrm>
            <a:prstGeom prst="rect">
              <a:avLst/>
            </a:prstGeom>
            <a:solidFill>
              <a:srgbClr val="22222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 rot="16200000">
              <a:off x="4982118" y="1376451"/>
              <a:ext cx="201600" cy="360000"/>
            </a:xfrm>
            <a:prstGeom prst="rect">
              <a:avLst/>
            </a:prstGeom>
            <a:solidFill>
              <a:srgbClr val="CCCC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 rot="16200000">
              <a:off x="4982118" y="2177091"/>
              <a:ext cx="201600" cy="360000"/>
            </a:xfrm>
            <a:prstGeom prst="rect">
              <a:avLst/>
            </a:prstGeom>
            <a:solidFill>
              <a:srgbClr val="88888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 rot="16200000">
              <a:off x="4982118" y="2977731"/>
              <a:ext cx="201600" cy="360000"/>
            </a:xfrm>
            <a:prstGeom prst="rect">
              <a:avLst/>
            </a:prstGeom>
            <a:solidFill>
              <a:srgbClr val="44444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 rot="16200000">
              <a:off x="4982117" y="3778371"/>
              <a:ext cx="2016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 rot="16200000">
              <a:off x="4982118" y="775971"/>
              <a:ext cx="2016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 rot="16200000">
              <a:off x="4982118" y="1576611"/>
              <a:ext cx="201600" cy="360000"/>
            </a:xfrm>
            <a:prstGeom prst="rect">
              <a:avLst/>
            </a:prstGeom>
            <a:solidFill>
              <a:srgbClr val="BBBBB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5" name="Retângulo 34"/>
            <p:cNvSpPr/>
            <p:nvPr/>
          </p:nvSpPr>
          <p:spPr>
            <a:xfrm rot="16200000">
              <a:off x="4982118" y="2377251"/>
              <a:ext cx="201600" cy="360000"/>
            </a:xfrm>
            <a:prstGeom prst="rect">
              <a:avLst/>
            </a:prstGeom>
            <a:solidFill>
              <a:srgbClr val="77777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 rot="16200000">
              <a:off x="4982118" y="3177891"/>
              <a:ext cx="201600" cy="360000"/>
            </a:xfrm>
            <a:prstGeom prst="rect">
              <a:avLst/>
            </a:prstGeom>
            <a:solidFill>
              <a:srgbClr val="33333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 rot="16200000">
              <a:off x="4982118" y="1176291"/>
              <a:ext cx="201600" cy="360000"/>
            </a:xfrm>
            <a:prstGeom prst="rect">
              <a:avLst/>
            </a:prstGeom>
            <a:solidFill>
              <a:srgbClr val="DDDDD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 rot="16200000">
              <a:off x="4982118" y="1976931"/>
              <a:ext cx="201600" cy="360000"/>
            </a:xfrm>
            <a:prstGeom prst="rect">
              <a:avLst/>
            </a:prstGeom>
            <a:solidFill>
              <a:srgbClr val="9999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 rot="16200000">
              <a:off x="4982118" y="2777571"/>
              <a:ext cx="2016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 rot="16200000">
              <a:off x="4982118" y="3578211"/>
              <a:ext cx="201600" cy="360000"/>
            </a:xfrm>
            <a:prstGeom prst="rect">
              <a:avLst/>
            </a:prstGeom>
            <a:solidFill>
              <a:srgbClr val="11111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4391996" y="1137762"/>
            <a:ext cx="360001" cy="3204000"/>
            <a:chOff x="5702717" y="839163"/>
            <a:chExt cx="360001" cy="3204000"/>
          </a:xfrm>
        </p:grpSpPr>
        <p:sp>
          <p:nvSpPr>
            <p:cNvPr id="42" name="Retângulo 41"/>
            <p:cNvSpPr/>
            <p:nvPr/>
          </p:nvSpPr>
          <p:spPr>
            <a:xfrm rot="16200000">
              <a:off x="5832318" y="809666"/>
              <a:ext cx="100800" cy="360000"/>
            </a:xfrm>
            <a:prstGeom prst="rect">
              <a:avLst/>
            </a:prstGeom>
            <a:solidFill>
              <a:srgbClr val="F6F6F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43" name="Retângulo 42"/>
            <p:cNvSpPr/>
            <p:nvPr/>
          </p:nvSpPr>
          <p:spPr>
            <a:xfrm rot="16200000">
              <a:off x="5832318" y="1210078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 rot="16200000">
              <a:off x="5832318" y="1610490"/>
              <a:ext cx="100800" cy="360000"/>
            </a:xfrm>
            <a:prstGeom prst="rect">
              <a:avLst/>
            </a:prstGeom>
            <a:solidFill>
              <a:srgbClr val="B4B4B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5" name="Retângulo 44"/>
            <p:cNvSpPr/>
            <p:nvPr/>
          </p:nvSpPr>
          <p:spPr>
            <a:xfrm rot="16200000">
              <a:off x="5832318" y="2010902"/>
              <a:ext cx="100800" cy="360000"/>
            </a:xfrm>
            <a:prstGeom prst="rect">
              <a:avLst/>
            </a:prstGeom>
            <a:solidFill>
              <a:srgbClr val="94949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 rot="16200000">
              <a:off x="5832318" y="2411314"/>
              <a:ext cx="100800" cy="360000"/>
            </a:xfrm>
            <a:prstGeom prst="rect">
              <a:avLst/>
            </a:prstGeom>
            <a:solidFill>
              <a:srgbClr val="73737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 rot="16200000">
              <a:off x="5832318" y="2811726"/>
              <a:ext cx="100800" cy="360000"/>
            </a:xfrm>
            <a:prstGeom prst="rect">
              <a:avLst/>
            </a:prstGeom>
            <a:solidFill>
              <a:srgbClr val="52525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8" name="Retângulo 47"/>
            <p:cNvSpPr/>
            <p:nvPr/>
          </p:nvSpPr>
          <p:spPr>
            <a:xfrm rot="16200000">
              <a:off x="5832318" y="3212138"/>
              <a:ext cx="100800" cy="360000"/>
            </a:xfrm>
            <a:prstGeom prst="rect">
              <a:avLst/>
            </a:prstGeom>
            <a:solidFill>
              <a:srgbClr val="3131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 rot="16200000">
              <a:off x="5832318" y="3612550"/>
              <a:ext cx="100800" cy="360000"/>
            </a:xfrm>
            <a:prstGeom prst="rect">
              <a:avLst/>
            </a:prstGeom>
            <a:solidFill>
              <a:srgbClr val="10101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 rot="16200000">
              <a:off x="5832318" y="1009872"/>
              <a:ext cx="100800" cy="360000"/>
            </a:xfrm>
            <a:prstGeom prst="rect">
              <a:avLst/>
            </a:prstGeom>
            <a:solidFill>
              <a:srgbClr val="E6E6E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 rot="16200000">
              <a:off x="5832318" y="1410284"/>
              <a:ext cx="100800" cy="360000"/>
            </a:xfrm>
            <a:prstGeom prst="rect">
              <a:avLst/>
            </a:prstGeom>
            <a:solidFill>
              <a:srgbClr val="C5C5C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 rot="16200000">
              <a:off x="5832318" y="1810696"/>
              <a:ext cx="100800" cy="360000"/>
            </a:xfrm>
            <a:prstGeom prst="rect">
              <a:avLst/>
            </a:prstGeom>
            <a:solidFill>
              <a:srgbClr val="A4A4A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 rot="16200000">
              <a:off x="5832318" y="2211108"/>
              <a:ext cx="100800" cy="360000"/>
            </a:xfrm>
            <a:prstGeom prst="rect">
              <a:avLst/>
            </a:prstGeom>
            <a:solidFill>
              <a:srgbClr val="83838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 rot="16200000">
              <a:off x="5832318" y="2611520"/>
              <a:ext cx="100800" cy="360000"/>
            </a:xfrm>
            <a:prstGeom prst="rect">
              <a:avLst/>
            </a:prstGeom>
            <a:solidFill>
              <a:srgbClr val="6262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 rot="16200000">
              <a:off x="5832318" y="3011932"/>
              <a:ext cx="100800" cy="360000"/>
            </a:xfrm>
            <a:prstGeom prst="rect">
              <a:avLst/>
            </a:prstGeom>
            <a:solidFill>
              <a:srgbClr val="41414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6" name="Retângulo 55"/>
            <p:cNvSpPr/>
            <p:nvPr/>
          </p:nvSpPr>
          <p:spPr>
            <a:xfrm rot="16200000">
              <a:off x="5832318" y="3412344"/>
              <a:ext cx="100800" cy="360000"/>
            </a:xfrm>
            <a:prstGeom prst="rect">
              <a:avLst/>
            </a:prstGeom>
            <a:solidFill>
              <a:srgbClr val="20202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 rot="16200000">
              <a:off x="5832317" y="3812763"/>
              <a:ext cx="1008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8" name="Retângulo 57"/>
            <p:cNvSpPr/>
            <p:nvPr/>
          </p:nvSpPr>
          <p:spPr>
            <a:xfrm rot="16200000">
              <a:off x="5832318" y="709563"/>
              <a:ext cx="1008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 rot="16200000">
              <a:off x="5832318" y="1109975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 rot="16200000">
              <a:off x="5832318" y="1510387"/>
              <a:ext cx="100800" cy="360000"/>
            </a:xfrm>
            <a:prstGeom prst="rect">
              <a:avLst/>
            </a:prstGeom>
            <a:solidFill>
              <a:srgbClr val="BDBDB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1" name="Retângulo 60"/>
            <p:cNvSpPr/>
            <p:nvPr/>
          </p:nvSpPr>
          <p:spPr>
            <a:xfrm rot="16200000">
              <a:off x="5832318" y="1910799"/>
              <a:ext cx="100800" cy="360000"/>
            </a:xfrm>
            <a:prstGeom prst="rect">
              <a:avLst/>
            </a:prstGeom>
            <a:solidFill>
              <a:srgbClr val="9C9C9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 rot="16200000">
              <a:off x="5832318" y="2311211"/>
              <a:ext cx="100800" cy="360000"/>
            </a:xfrm>
            <a:prstGeom prst="rect">
              <a:avLst/>
            </a:prstGeom>
            <a:solidFill>
              <a:srgbClr val="7B7B7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3" name="Retângulo 62"/>
            <p:cNvSpPr/>
            <p:nvPr/>
          </p:nvSpPr>
          <p:spPr>
            <a:xfrm rot="16200000">
              <a:off x="5832318" y="2711623"/>
              <a:ext cx="100800" cy="360000"/>
            </a:xfrm>
            <a:prstGeom prst="rect">
              <a:avLst/>
            </a:prstGeom>
            <a:solidFill>
              <a:srgbClr val="5A5A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 rot="16200000">
              <a:off x="5832318" y="3112035"/>
              <a:ext cx="100800" cy="360000"/>
            </a:xfrm>
            <a:prstGeom prst="rect">
              <a:avLst/>
            </a:prstGeom>
            <a:solidFill>
              <a:srgbClr val="3939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 rot="16200000">
              <a:off x="5832318" y="3512447"/>
              <a:ext cx="100800" cy="360000"/>
            </a:xfrm>
            <a:prstGeom prst="rect">
              <a:avLst/>
            </a:prstGeom>
            <a:solidFill>
              <a:srgbClr val="18181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 rot="16200000">
              <a:off x="5832318" y="909769"/>
              <a:ext cx="1008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67" name="Retângulo 66"/>
            <p:cNvSpPr/>
            <p:nvPr/>
          </p:nvSpPr>
          <p:spPr>
            <a:xfrm rot="16200000">
              <a:off x="5832318" y="1310181"/>
              <a:ext cx="100800" cy="360000"/>
            </a:xfrm>
            <a:prstGeom prst="rect">
              <a:avLst/>
            </a:prstGeom>
            <a:solidFill>
              <a:srgbClr val="CDCDC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8" name="Retângulo 67"/>
            <p:cNvSpPr/>
            <p:nvPr/>
          </p:nvSpPr>
          <p:spPr>
            <a:xfrm rot="16200000">
              <a:off x="5832318" y="1710593"/>
              <a:ext cx="100800" cy="360000"/>
            </a:xfrm>
            <a:prstGeom prst="rect">
              <a:avLst/>
            </a:prstGeom>
            <a:solidFill>
              <a:srgbClr val="ACACA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9" name="Retângulo 68"/>
            <p:cNvSpPr/>
            <p:nvPr/>
          </p:nvSpPr>
          <p:spPr>
            <a:xfrm rot="16200000">
              <a:off x="5832318" y="2111005"/>
              <a:ext cx="100800" cy="360000"/>
            </a:xfrm>
            <a:prstGeom prst="rect">
              <a:avLst/>
            </a:prstGeom>
            <a:solidFill>
              <a:srgbClr val="8B8B8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0" name="Retângulo 69"/>
            <p:cNvSpPr/>
            <p:nvPr/>
          </p:nvSpPr>
          <p:spPr>
            <a:xfrm rot="16200000">
              <a:off x="5832318" y="2511417"/>
              <a:ext cx="100800" cy="360000"/>
            </a:xfrm>
            <a:prstGeom prst="rect">
              <a:avLst/>
            </a:prstGeom>
            <a:solidFill>
              <a:srgbClr val="6A6A6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1" name="Retângulo 70"/>
            <p:cNvSpPr/>
            <p:nvPr/>
          </p:nvSpPr>
          <p:spPr>
            <a:xfrm rot="16200000">
              <a:off x="5832318" y="2911829"/>
              <a:ext cx="100800" cy="360000"/>
            </a:xfrm>
            <a:prstGeom prst="rect">
              <a:avLst/>
            </a:prstGeom>
            <a:solidFill>
              <a:srgbClr val="4A4A4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 rot="16200000">
              <a:off x="5832318" y="3312241"/>
              <a:ext cx="100800" cy="360000"/>
            </a:xfrm>
            <a:prstGeom prst="rect">
              <a:avLst/>
            </a:prstGeom>
            <a:solidFill>
              <a:srgbClr val="29292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3" name="Retângulo 72"/>
            <p:cNvSpPr/>
            <p:nvPr/>
          </p:nvSpPr>
          <p:spPr>
            <a:xfrm rot="16200000">
              <a:off x="5832318" y="3712653"/>
              <a:ext cx="100800" cy="360000"/>
            </a:xfrm>
            <a:prstGeom prst="rect">
              <a:avLst/>
            </a:prstGeom>
            <a:solidFill>
              <a:srgbClr val="0808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Retângulo 73"/>
          <p:cNvSpPr/>
          <p:nvPr/>
        </p:nvSpPr>
        <p:spPr>
          <a:xfrm rot="16200000">
            <a:off x="-54001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 rot="16200000">
            <a:off x="953998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1367999" y="4341761"/>
            <a:ext cx="1007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8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256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2375997" y="4341758"/>
            <a:ext cx="1007999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7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128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3383996" y="4341760"/>
            <a:ext cx="89133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6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64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4391995" y="4347763"/>
            <a:ext cx="896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5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32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5399996" y="4340841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4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16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3" name="Retângulo 82"/>
          <p:cNvSpPr/>
          <p:nvPr/>
        </p:nvSpPr>
        <p:spPr>
          <a:xfrm rot="16200000">
            <a:off x="1961997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6407997" y="4334492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3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8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7415996" y="4333574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2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4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8316416" y="4341759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1 bit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2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199584" y="4347763"/>
            <a:ext cx="895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∞</a:t>
            </a:r>
            <a:r>
              <a:rPr lang="pt-BR" sz="900" dirty="0" smtClean="0">
                <a:solidFill>
                  <a:schemeClr val="tx1"/>
                </a:solidFill>
              </a:rPr>
              <a:t>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46758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/>
          <p:cNvSpPr/>
          <p:nvPr/>
        </p:nvSpPr>
        <p:spPr>
          <a:xfrm>
            <a:off x="1367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/>
          <p:cNvSpPr/>
          <p:nvPr/>
        </p:nvSpPr>
        <p:spPr>
          <a:xfrm>
            <a:off x="2375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/>
          <p:cNvSpPr/>
          <p:nvPr/>
        </p:nvSpPr>
        <p:spPr>
          <a:xfrm>
            <a:off x="3383995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/>
          <p:cNvSpPr/>
          <p:nvPr/>
        </p:nvSpPr>
        <p:spPr>
          <a:xfrm>
            <a:off x="4389243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5399997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6408070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/>
          <p:cNvSpPr/>
          <p:nvPr/>
        </p:nvSpPr>
        <p:spPr>
          <a:xfrm>
            <a:off x="7415995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 96"/>
          <p:cNvSpPr/>
          <p:nvPr/>
        </p:nvSpPr>
        <p:spPr>
          <a:xfrm>
            <a:off x="8310906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Retângulo 97"/>
          <p:cNvSpPr/>
          <p:nvPr/>
        </p:nvSpPr>
        <p:spPr>
          <a:xfrm>
            <a:off x="467583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98"/>
          <p:cNvSpPr/>
          <p:nvPr/>
        </p:nvSpPr>
        <p:spPr>
          <a:xfrm>
            <a:off x="1367997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Retângulo 99"/>
          <p:cNvSpPr/>
          <p:nvPr/>
        </p:nvSpPr>
        <p:spPr>
          <a:xfrm>
            <a:off x="2375998" y="1137762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42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Espaço Reservado para Conteúdo 7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de intensidade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 rot="16200000">
            <a:off x="-954416" y="2559762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6407996" y="1137762"/>
            <a:ext cx="360001" cy="3203999"/>
            <a:chOff x="4068155" y="855171"/>
            <a:chExt cx="360001" cy="3203999"/>
          </a:xfrm>
        </p:grpSpPr>
        <p:sp>
          <p:nvSpPr>
            <p:cNvPr id="8" name="Retângulo 7"/>
            <p:cNvSpPr/>
            <p:nvPr/>
          </p:nvSpPr>
          <p:spPr>
            <a:xfrm rot="16200000">
              <a:off x="4046555" y="876771"/>
              <a:ext cx="4032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 rot="16200000">
              <a:off x="4046555" y="1276885"/>
              <a:ext cx="403200" cy="360000"/>
            </a:xfrm>
            <a:prstGeom prst="rect">
              <a:avLst/>
            </a:prstGeom>
            <a:solidFill>
              <a:srgbClr val="DBDBD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 rot="16200000">
              <a:off x="4046555" y="1676999"/>
              <a:ext cx="403200" cy="360000"/>
            </a:xfrm>
            <a:prstGeom prst="rect">
              <a:avLst/>
            </a:prstGeom>
            <a:solidFill>
              <a:srgbClr val="B6B6B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 rot="16200000">
              <a:off x="4046556" y="2077113"/>
              <a:ext cx="403200" cy="360000"/>
            </a:xfrm>
            <a:prstGeom prst="rect">
              <a:avLst/>
            </a:prstGeom>
            <a:solidFill>
              <a:srgbClr val="92929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 rot="16200000">
              <a:off x="4046555" y="2477227"/>
              <a:ext cx="403200" cy="360000"/>
            </a:xfrm>
            <a:prstGeom prst="rect">
              <a:avLst/>
            </a:prstGeom>
            <a:solidFill>
              <a:srgbClr val="6D6D6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 rot="16200000">
              <a:off x="4046555" y="2877341"/>
              <a:ext cx="403200" cy="360000"/>
            </a:xfrm>
            <a:prstGeom prst="rect">
              <a:avLst/>
            </a:prstGeom>
            <a:solidFill>
              <a:srgbClr val="49494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 rot="16200000">
              <a:off x="4046555" y="3277455"/>
              <a:ext cx="403200" cy="360000"/>
            </a:xfrm>
            <a:prstGeom prst="rect">
              <a:avLst/>
            </a:prstGeom>
            <a:solidFill>
              <a:srgbClr val="24242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 rot="16200000">
              <a:off x="4046555" y="3677570"/>
              <a:ext cx="4032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7415996" y="1137762"/>
            <a:ext cx="360001" cy="3204000"/>
            <a:chOff x="2871904" y="838989"/>
            <a:chExt cx="360001" cy="3204000"/>
          </a:xfrm>
        </p:grpSpPr>
        <p:sp>
          <p:nvSpPr>
            <p:cNvPr id="17" name="Retângulo 16"/>
            <p:cNvSpPr/>
            <p:nvPr/>
          </p:nvSpPr>
          <p:spPr>
            <a:xfrm rot="16200000">
              <a:off x="2646904" y="1063989"/>
              <a:ext cx="81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 rot="16200000">
              <a:off x="2646904" y="1861989"/>
              <a:ext cx="8100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 rot="16200000">
              <a:off x="2646905" y="2659989"/>
              <a:ext cx="8100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0" name="Retângulo 19"/>
            <p:cNvSpPr/>
            <p:nvPr/>
          </p:nvSpPr>
          <p:spPr>
            <a:xfrm rot="16200000">
              <a:off x="2646905" y="3457989"/>
              <a:ext cx="81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8316416" y="1137762"/>
            <a:ext cx="360001" cy="3204000"/>
            <a:chOff x="1691679" y="818705"/>
            <a:chExt cx="360001" cy="3204000"/>
          </a:xfrm>
        </p:grpSpPr>
        <p:sp>
          <p:nvSpPr>
            <p:cNvPr id="22" name="Retângulo 21"/>
            <p:cNvSpPr/>
            <p:nvPr/>
          </p:nvSpPr>
          <p:spPr>
            <a:xfrm rot="16200000">
              <a:off x="1061679" y="1448705"/>
              <a:ext cx="16200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 rot="16200000">
              <a:off x="1061680" y="3032705"/>
              <a:ext cx="16200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5399996" y="1137762"/>
            <a:ext cx="360001" cy="3204000"/>
            <a:chOff x="4902917" y="855171"/>
            <a:chExt cx="360001" cy="3204000"/>
          </a:xfrm>
        </p:grpSpPr>
        <p:sp>
          <p:nvSpPr>
            <p:cNvPr id="25" name="Retângulo 24"/>
            <p:cNvSpPr/>
            <p:nvPr/>
          </p:nvSpPr>
          <p:spPr>
            <a:xfrm rot="16200000">
              <a:off x="4982118" y="976131"/>
              <a:ext cx="2016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6" name="Retângulo 25"/>
            <p:cNvSpPr/>
            <p:nvPr/>
          </p:nvSpPr>
          <p:spPr>
            <a:xfrm rot="16200000">
              <a:off x="4982118" y="1776771"/>
              <a:ext cx="201600" cy="360000"/>
            </a:xfrm>
            <a:prstGeom prst="rect">
              <a:avLst/>
            </a:prstGeom>
            <a:solidFill>
              <a:srgbClr val="AAAAA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 rot="16200000">
              <a:off x="4982118" y="2577411"/>
              <a:ext cx="201600" cy="360000"/>
            </a:xfrm>
            <a:prstGeom prst="rect">
              <a:avLst/>
            </a:prstGeom>
            <a:solidFill>
              <a:srgbClr val="6666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8" name="Retângulo 27"/>
            <p:cNvSpPr/>
            <p:nvPr/>
          </p:nvSpPr>
          <p:spPr>
            <a:xfrm rot="16200000">
              <a:off x="4982118" y="3378051"/>
              <a:ext cx="201600" cy="360000"/>
            </a:xfrm>
            <a:prstGeom prst="rect">
              <a:avLst/>
            </a:prstGeom>
            <a:solidFill>
              <a:srgbClr val="22222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 rot="16200000">
              <a:off x="4982118" y="1376451"/>
              <a:ext cx="201600" cy="360000"/>
            </a:xfrm>
            <a:prstGeom prst="rect">
              <a:avLst/>
            </a:prstGeom>
            <a:solidFill>
              <a:srgbClr val="CCCC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 rot="16200000">
              <a:off x="4982118" y="2177091"/>
              <a:ext cx="201600" cy="360000"/>
            </a:xfrm>
            <a:prstGeom prst="rect">
              <a:avLst/>
            </a:prstGeom>
            <a:solidFill>
              <a:srgbClr val="88888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 rot="16200000">
              <a:off x="4982118" y="2977731"/>
              <a:ext cx="201600" cy="360000"/>
            </a:xfrm>
            <a:prstGeom prst="rect">
              <a:avLst/>
            </a:prstGeom>
            <a:solidFill>
              <a:srgbClr val="44444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 rot="16200000">
              <a:off x="4982117" y="3778371"/>
              <a:ext cx="2016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 rot="16200000">
              <a:off x="4982118" y="775971"/>
              <a:ext cx="2016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4" name="Retângulo 33"/>
            <p:cNvSpPr/>
            <p:nvPr/>
          </p:nvSpPr>
          <p:spPr>
            <a:xfrm rot="16200000">
              <a:off x="4982118" y="1576611"/>
              <a:ext cx="201600" cy="360000"/>
            </a:xfrm>
            <a:prstGeom prst="rect">
              <a:avLst/>
            </a:prstGeom>
            <a:solidFill>
              <a:srgbClr val="BBBBB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5" name="Retângulo 34"/>
            <p:cNvSpPr/>
            <p:nvPr/>
          </p:nvSpPr>
          <p:spPr>
            <a:xfrm rot="16200000">
              <a:off x="4982118" y="2377251"/>
              <a:ext cx="201600" cy="360000"/>
            </a:xfrm>
            <a:prstGeom prst="rect">
              <a:avLst/>
            </a:prstGeom>
            <a:solidFill>
              <a:srgbClr val="77777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 rot="16200000">
              <a:off x="4982118" y="3177891"/>
              <a:ext cx="201600" cy="360000"/>
            </a:xfrm>
            <a:prstGeom prst="rect">
              <a:avLst/>
            </a:prstGeom>
            <a:solidFill>
              <a:srgbClr val="33333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 rot="16200000">
              <a:off x="4982118" y="1176291"/>
              <a:ext cx="201600" cy="360000"/>
            </a:xfrm>
            <a:prstGeom prst="rect">
              <a:avLst/>
            </a:prstGeom>
            <a:solidFill>
              <a:srgbClr val="DDDDD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 rot="16200000">
              <a:off x="4982118" y="1976931"/>
              <a:ext cx="201600" cy="360000"/>
            </a:xfrm>
            <a:prstGeom prst="rect">
              <a:avLst/>
            </a:prstGeom>
            <a:solidFill>
              <a:srgbClr val="9999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39" name="Retângulo 38"/>
            <p:cNvSpPr/>
            <p:nvPr/>
          </p:nvSpPr>
          <p:spPr>
            <a:xfrm rot="16200000">
              <a:off x="4982118" y="2777571"/>
              <a:ext cx="201600" cy="360000"/>
            </a:xfrm>
            <a:prstGeom prst="rect">
              <a:avLst/>
            </a:prstGeom>
            <a:solidFill>
              <a:srgbClr val="55555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0" name="Retângulo 39"/>
            <p:cNvSpPr/>
            <p:nvPr/>
          </p:nvSpPr>
          <p:spPr>
            <a:xfrm rot="16200000">
              <a:off x="4982118" y="3578211"/>
              <a:ext cx="201600" cy="360000"/>
            </a:xfrm>
            <a:prstGeom prst="rect">
              <a:avLst/>
            </a:prstGeom>
            <a:solidFill>
              <a:srgbClr val="11111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4391996" y="1137762"/>
            <a:ext cx="360001" cy="3204000"/>
            <a:chOff x="5702717" y="839163"/>
            <a:chExt cx="360001" cy="3204000"/>
          </a:xfrm>
        </p:grpSpPr>
        <p:sp>
          <p:nvSpPr>
            <p:cNvPr id="42" name="Retângulo 41"/>
            <p:cNvSpPr/>
            <p:nvPr/>
          </p:nvSpPr>
          <p:spPr>
            <a:xfrm rot="16200000">
              <a:off x="5832318" y="809666"/>
              <a:ext cx="100800" cy="360000"/>
            </a:xfrm>
            <a:prstGeom prst="rect">
              <a:avLst/>
            </a:prstGeom>
            <a:solidFill>
              <a:srgbClr val="F6F6F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43" name="Retângulo 42"/>
            <p:cNvSpPr/>
            <p:nvPr/>
          </p:nvSpPr>
          <p:spPr>
            <a:xfrm rot="16200000">
              <a:off x="5832318" y="1210078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4" name="Retângulo 43"/>
            <p:cNvSpPr/>
            <p:nvPr/>
          </p:nvSpPr>
          <p:spPr>
            <a:xfrm rot="16200000">
              <a:off x="5832318" y="1610490"/>
              <a:ext cx="100800" cy="360000"/>
            </a:xfrm>
            <a:prstGeom prst="rect">
              <a:avLst/>
            </a:prstGeom>
            <a:solidFill>
              <a:srgbClr val="B4B4B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5" name="Retângulo 44"/>
            <p:cNvSpPr/>
            <p:nvPr/>
          </p:nvSpPr>
          <p:spPr>
            <a:xfrm rot="16200000">
              <a:off x="5832318" y="2010902"/>
              <a:ext cx="100800" cy="360000"/>
            </a:xfrm>
            <a:prstGeom prst="rect">
              <a:avLst/>
            </a:prstGeom>
            <a:solidFill>
              <a:srgbClr val="94949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 rot="16200000">
              <a:off x="5832318" y="2411314"/>
              <a:ext cx="100800" cy="360000"/>
            </a:xfrm>
            <a:prstGeom prst="rect">
              <a:avLst/>
            </a:prstGeom>
            <a:solidFill>
              <a:srgbClr val="73737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 rot="16200000">
              <a:off x="5832318" y="2811726"/>
              <a:ext cx="100800" cy="360000"/>
            </a:xfrm>
            <a:prstGeom prst="rect">
              <a:avLst/>
            </a:prstGeom>
            <a:solidFill>
              <a:srgbClr val="52525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8" name="Retângulo 47"/>
            <p:cNvSpPr/>
            <p:nvPr/>
          </p:nvSpPr>
          <p:spPr>
            <a:xfrm rot="16200000">
              <a:off x="5832318" y="3212138"/>
              <a:ext cx="100800" cy="360000"/>
            </a:xfrm>
            <a:prstGeom prst="rect">
              <a:avLst/>
            </a:prstGeom>
            <a:solidFill>
              <a:srgbClr val="31313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 rot="16200000">
              <a:off x="5832318" y="3612550"/>
              <a:ext cx="100800" cy="360000"/>
            </a:xfrm>
            <a:prstGeom prst="rect">
              <a:avLst/>
            </a:prstGeom>
            <a:solidFill>
              <a:srgbClr val="10101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 rot="16200000">
              <a:off x="5832318" y="1009872"/>
              <a:ext cx="100800" cy="360000"/>
            </a:xfrm>
            <a:prstGeom prst="rect">
              <a:avLst/>
            </a:prstGeom>
            <a:solidFill>
              <a:srgbClr val="E6E6E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 rot="16200000">
              <a:off x="5832318" y="1410284"/>
              <a:ext cx="100800" cy="360000"/>
            </a:xfrm>
            <a:prstGeom prst="rect">
              <a:avLst/>
            </a:prstGeom>
            <a:solidFill>
              <a:srgbClr val="C5C5C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 rot="16200000">
              <a:off x="5832318" y="1810696"/>
              <a:ext cx="100800" cy="360000"/>
            </a:xfrm>
            <a:prstGeom prst="rect">
              <a:avLst/>
            </a:prstGeom>
            <a:solidFill>
              <a:srgbClr val="A4A4A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 rot="16200000">
              <a:off x="5832318" y="2211108"/>
              <a:ext cx="100800" cy="360000"/>
            </a:xfrm>
            <a:prstGeom prst="rect">
              <a:avLst/>
            </a:prstGeom>
            <a:solidFill>
              <a:srgbClr val="83838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 rot="16200000">
              <a:off x="5832318" y="2611520"/>
              <a:ext cx="100800" cy="360000"/>
            </a:xfrm>
            <a:prstGeom prst="rect">
              <a:avLst/>
            </a:prstGeom>
            <a:solidFill>
              <a:srgbClr val="6262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 rot="16200000">
              <a:off x="5832318" y="3011932"/>
              <a:ext cx="100800" cy="360000"/>
            </a:xfrm>
            <a:prstGeom prst="rect">
              <a:avLst/>
            </a:prstGeom>
            <a:solidFill>
              <a:srgbClr val="41414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6" name="Retângulo 55"/>
            <p:cNvSpPr/>
            <p:nvPr/>
          </p:nvSpPr>
          <p:spPr>
            <a:xfrm rot="16200000">
              <a:off x="5832318" y="3412344"/>
              <a:ext cx="100800" cy="360000"/>
            </a:xfrm>
            <a:prstGeom prst="rect">
              <a:avLst/>
            </a:prstGeom>
            <a:solidFill>
              <a:srgbClr val="20202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 rot="16200000">
              <a:off x="5832317" y="3812763"/>
              <a:ext cx="100800" cy="360000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58" name="Retângulo 57"/>
            <p:cNvSpPr/>
            <p:nvPr/>
          </p:nvSpPr>
          <p:spPr>
            <a:xfrm rot="16200000">
              <a:off x="5832318" y="709563"/>
              <a:ext cx="100800" cy="3600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59" name="Retângulo 58"/>
            <p:cNvSpPr/>
            <p:nvPr/>
          </p:nvSpPr>
          <p:spPr>
            <a:xfrm rot="16200000">
              <a:off x="5832318" y="1109975"/>
              <a:ext cx="100800" cy="360000"/>
            </a:xfrm>
            <a:prstGeom prst="rect">
              <a:avLst/>
            </a:prstGeom>
            <a:solidFill>
              <a:srgbClr val="D5D5D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0" name="Retângulo 59"/>
            <p:cNvSpPr/>
            <p:nvPr/>
          </p:nvSpPr>
          <p:spPr>
            <a:xfrm rot="16200000">
              <a:off x="5832318" y="1510387"/>
              <a:ext cx="100800" cy="360000"/>
            </a:xfrm>
            <a:prstGeom prst="rect">
              <a:avLst/>
            </a:prstGeom>
            <a:solidFill>
              <a:srgbClr val="BDBDB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1" name="Retângulo 60"/>
            <p:cNvSpPr/>
            <p:nvPr/>
          </p:nvSpPr>
          <p:spPr>
            <a:xfrm rot="16200000">
              <a:off x="5832318" y="1910799"/>
              <a:ext cx="100800" cy="360000"/>
            </a:xfrm>
            <a:prstGeom prst="rect">
              <a:avLst/>
            </a:prstGeom>
            <a:solidFill>
              <a:srgbClr val="9C9C9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 rot="16200000">
              <a:off x="5832318" y="2311211"/>
              <a:ext cx="100800" cy="360000"/>
            </a:xfrm>
            <a:prstGeom prst="rect">
              <a:avLst/>
            </a:prstGeom>
            <a:solidFill>
              <a:srgbClr val="7B7B7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3" name="Retângulo 62"/>
            <p:cNvSpPr/>
            <p:nvPr/>
          </p:nvSpPr>
          <p:spPr>
            <a:xfrm rot="16200000">
              <a:off x="5832318" y="2711623"/>
              <a:ext cx="100800" cy="360000"/>
            </a:xfrm>
            <a:prstGeom prst="rect">
              <a:avLst/>
            </a:prstGeom>
            <a:solidFill>
              <a:srgbClr val="5A5A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 rot="16200000">
              <a:off x="5832318" y="3112035"/>
              <a:ext cx="100800" cy="360000"/>
            </a:xfrm>
            <a:prstGeom prst="rect">
              <a:avLst/>
            </a:prstGeom>
            <a:solidFill>
              <a:srgbClr val="3939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 rot="16200000">
              <a:off x="5832318" y="3512447"/>
              <a:ext cx="100800" cy="360000"/>
            </a:xfrm>
            <a:prstGeom prst="rect">
              <a:avLst/>
            </a:prstGeom>
            <a:solidFill>
              <a:srgbClr val="18181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 rot="16200000">
              <a:off x="5832318" y="909769"/>
              <a:ext cx="100800" cy="360000"/>
            </a:xfrm>
            <a:prstGeom prst="rect">
              <a:avLst/>
            </a:prstGeom>
            <a:solidFill>
              <a:srgbClr val="EEEEE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>
                <a:solidFill>
                  <a:schemeClr val="bg1"/>
                </a:solidFill>
              </a:endParaRPr>
            </a:p>
          </p:txBody>
        </p:sp>
        <p:sp>
          <p:nvSpPr>
            <p:cNvPr id="67" name="Retângulo 66"/>
            <p:cNvSpPr/>
            <p:nvPr/>
          </p:nvSpPr>
          <p:spPr>
            <a:xfrm rot="16200000">
              <a:off x="5832318" y="1310181"/>
              <a:ext cx="100800" cy="360000"/>
            </a:xfrm>
            <a:prstGeom prst="rect">
              <a:avLst/>
            </a:prstGeom>
            <a:solidFill>
              <a:srgbClr val="CDCDC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8" name="Retângulo 67"/>
            <p:cNvSpPr/>
            <p:nvPr/>
          </p:nvSpPr>
          <p:spPr>
            <a:xfrm rot="16200000">
              <a:off x="5832318" y="1710593"/>
              <a:ext cx="100800" cy="360000"/>
            </a:xfrm>
            <a:prstGeom prst="rect">
              <a:avLst/>
            </a:prstGeom>
            <a:solidFill>
              <a:srgbClr val="ACACA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69" name="Retângulo 68"/>
            <p:cNvSpPr/>
            <p:nvPr/>
          </p:nvSpPr>
          <p:spPr>
            <a:xfrm rot="16200000">
              <a:off x="5832318" y="2111005"/>
              <a:ext cx="100800" cy="360000"/>
            </a:xfrm>
            <a:prstGeom prst="rect">
              <a:avLst/>
            </a:prstGeom>
            <a:solidFill>
              <a:srgbClr val="8B8B8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0" name="Retângulo 69"/>
            <p:cNvSpPr/>
            <p:nvPr/>
          </p:nvSpPr>
          <p:spPr>
            <a:xfrm rot="16200000">
              <a:off x="5832318" y="2511417"/>
              <a:ext cx="100800" cy="360000"/>
            </a:xfrm>
            <a:prstGeom prst="rect">
              <a:avLst/>
            </a:prstGeom>
            <a:solidFill>
              <a:srgbClr val="6A6A6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1" name="Retângulo 70"/>
            <p:cNvSpPr/>
            <p:nvPr/>
          </p:nvSpPr>
          <p:spPr>
            <a:xfrm rot="16200000">
              <a:off x="5832318" y="2911829"/>
              <a:ext cx="100800" cy="360000"/>
            </a:xfrm>
            <a:prstGeom prst="rect">
              <a:avLst/>
            </a:prstGeom>
            <a:solidFill>
              <a:srgbClr val="4A4A4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 rot="16200000">
              <a:off x="5832318" y="3312241"/>
              <a:ext cx="100800" cy="360000"/>
            </a:xfrm>
            <a:prstGeom prst="rect">
              <a:avLst/>
            </a:prstGeom>
            <a:solidFill>
              <a:srgbClr val="29292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  <p:sp>
          <p:nvSpPr>
            <p:cNvPr id="73" name="Retângulo 72"/>
            <p:cNvSpPr/>
            <p:nvPr/>
          </p:nvSpPr>
          <p:spPr>
            <a:xfrm rot="16200000">
              <a:off x="5832318" y="3712653"/>
              <a:ext cx="100800" cy="360000"/>
            </a:xfrm>
            <a:prstGeom prst="rect">
              <a:avLst/>
            </a:prstGeom>
            <a:solidFill>
              <a:srgbClr val="08080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pt-BR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Retângulo 73"/>
          <p:cNvSpPr/>
          <p:nvPr/>
        </p:nvSpPr>
        <p:spPr>
          <a:xfrm rot="16200000">
            <a:off x="-54001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 rot="16200000">
            <a:off x="953998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1367999" y="4341761"/>
            <a:ext cx="1007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8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256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2375997" y="4341758"/>
            <a:ext cx="1007999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7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128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3383996" y="4341760"/>
            <a:ext cx="89133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6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64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4391995" y="4347763"/>
            <a:ext cx="896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5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32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5399996" y="4340841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4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16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3" name="Retângulo 82"/>
          <p:cNvSpPr/>
          <p:nvPr/>
        </p:nvSpPr>
        <p:spPr>
          <a:xfrm rot="16200000">
            <a:off x="1961997" y="2559763"/>
            <a:ext cx="3204000" cy="360000"/>
          </a:xfrm>
          <a:prstGeom prst="rect">
            <a:avLst/>
          </a:prstGeom>
          <a:gradFill flip="none" rotWithShape="1">
            <a:gsLst>
              <a:gs pos="75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25000">
                <a:schemeClr val="bg1">
                  <a:lumMod val="75000"/>
                </a:schemeClr>
              </a:gs>
              <a:gs pos="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6407997" y="4334492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3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8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7415996" y="4333574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2 bits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4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8316416" y="4341759"/>
            <a:ext cx="8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1 bit</a:t>
            </a:r>
          </a:p>
          <a:p>
            <a:r>
              <a:rPr lang="pt-BR" sz="900" dirty="0" smtClean="0">
                <a:solidFill>
                  <a:schemeClr val="tx1"/>
                </a:solidFill>
              </a:rPr>
              <a:t>2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199584" y="4347763"/>
            <a:ext cx="895998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∞</a:t>
            </a:r>
            <a:r>
              <a:rPr lang="pt-BR" sz="900" dirty="0" smtClean="0">
                <a:solidFill>
                  <a:schemeClr val="tx1"/>
                </a:solidFill>
              </a:rPr>
              <a:t>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467583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/>
          <p:cNvSpPr/>
          <p:nvPr/>
        </p:nvSpPr>
        <p:spPr>
          <a:xfrm>
            <a:off x="1367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/>
          <p:cNvSpPr/>
          <p:nvPr/>
        </p:nvSpPr>
        <p:spPr>
          <a:xfrm>
            <a:off x="2375998" y="1137761"/>
            <a:ext cx="360001" cy="32100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/>
          <p:cNvSpPr/>
          <p:nvPr/>
        </p:nvSpPr>
        <p:spPr>
          <a:xfrm>
            <a:off x="3383995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/>
          <p:cNvSpPr/>
          <p:nvPr/>
        </p:nvSpPr>
        <p:spPr>
          <a:xfrm>
            <a:off x="4389243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/>
          <p:cNvSpPr/>
          <p:nvPr/>
        </p:nvSpPr>
        <p:spPr>
          <a:xfrm>
            <a:off x="5399997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/>
          <p:cNvSpPr/>
          <p:nvPr/>
        </p:nvSpPr>
        <p:spPr>
          <a:xfrm>
            <a:off x="6408070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/>
          <p:cNvSpPr/>
          <p:nvPr/>
        </p:nvSpPr>
        <p:spPr>
          <a:xfrm>
            <a:off x="7415995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 96"/>
          <p:cNvSpPr/>
          <p:nvPr/>
        </p:nvSpPr>
        <p:spPr>
          <a:xfrm>
            <a:off x="8310906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Retângulo 97"/>
          <p:cNvSpPr/>
          <p:nvPr/>
        </p:nvSpPr>
        <p:spPr>
          <a:xfrm>
            <a:off x="467583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98"/>
          <p:cNvSpPr/>
          <p:nvPr/>
        </p:nvSpPr>
        <p:spPr>
          <a:xfrm>
            <a:off x="1367997" y="1137761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Retângulo 99"/>
          <p:cNvSpPr/>
          <p:nvPr/>
        </p:nvSpPr>
        <p:spPr>
          <a:xfrm>
            <a:off x="2375998" y="1137762"/>
            <a:ext cx="360001" cy="321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Retângulo 100"/>
          <p:cNvSpPr/>
          <p:nvPr/>
        </p:nvSpPr>
        <p:spPr>
          <a:xfrm>
            <a:off x="4175995" y="2727798"/>
            <a:ext cx="4716422" cy="810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15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Efeitos da resolução de </a:t>
            </a:r>
            <a:r>
              <a:rPr lang="pt-BR" dirty="0" smtClean="0"/>
              <a:t>intensidade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pic>
        <p:nvPicPr>
          <p:cNvPr id="6" name="Picture 18" descr="D:\UFV\Dev\per2020-sin392\res_intensity\im_int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0" y="810509"/>
            <a:ext cx="1800000" cy="180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9" descr="D:\UFV\Dev\per2020-sin392\res_intensity\im_int_1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00" y="810509"/>
            <a:ext cx="1800000" cy="180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D:\UFV\Dev\per2020-sin392\res_intensity\im_int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00" y="810509"/>
            <a:ext cx="1800000" cy="180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1" descr="D:\UFV\Dev\per2020-sin392\res_intensity\im_int_3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200" y="810509"/>
            <a:ext cx="1800000" cy="180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D:\UFV\Dev\per2020-sin392\res_intensity\im_int_1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0" y="2881018"/>
            <a:ext cx="1800000" cy="180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3" descr="D:\UFV\Dev\per2020-sin392\res_intensity\im_int_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00" y="2881018"/>
            <a:ext cx="1800000" cy="180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D:\UFV\Dev\per2020-sin392\res_intensity\im_int_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00" y="2881018"/>
            <a:ext cx="1800000" cy="180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5" descr="D:\UFV\Dev\per2020-sin392\res_intensity\im_int_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200" y="2881018"/>
            <a:ext cx="1800000" cy="180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388800" y="2610509"/>
            <a:ext cx="1800000" cy="270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8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8</a:t>
            </a:r>
            <a:r>
              <a:rPr lang="pt-BR" sz="900" dirty="0" smtClean="0">
                <a:solidFill>
                  <a:schemeClr val="tx1"/>
                </a:solidFill>
              </a:rPr>
              <a:t> = 256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577600" y="2610509"/>
            <a:ext cx="1800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7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7</a:t>
            </a:r>
            <a:r>
              <a:rPr lang="pt-BR" sz="900" dirty="0" smtClean="0">
                <a:solidFill>
                  <a:schemeClr val="tx1"/>
                </a:solidFill>
              </a:rPr>
              <a:t> = 128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766400" y="2610509"/>
            <a:ext cx="1800000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6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6</a:t>
            </a:r>
            <a:r>
              <a:rPr lang="pt-BR" sz="900" dirty="0" smtClean="0">
                <a:solidFill>
                  <a:schemeClr val="tx1"/>
                </a:solidFill>
              </a:rPr>
              <a:t> = 64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6959200" y="2610509"/>
            <a:ext cx="1796000" cy="270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5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5</a:t>
            </a:r>
            <a:r>
              <a:rPr lang="pt-BR" sz="900" dirty="0" smtClean="0">
                <a:solidFill>
                  <a:schemeClr val="tx1"/>
                </a:solidFill>
              </a:rPr>
              <a:t> = 32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88800" y="4681019"/>
            <a:ext cx="1800000" cy="26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4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4</a:t>
            </a:r>
            <a:r>
              <a:rPr lang="pt-BR" sz="900" dirty="0" smtClean="0">
                <a:solidFill>
                  <a:schemeClr val="tx1"/>
                </a:solidFill>
              </a:rPr>
              <a:t> = 16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2577600" y="4681020"/>
            <a:ext cx="1800000" cy="26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3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3</a:t>
            </a:r>
            <a:r>
              <a:rPr lang="pt-BR" sz="900" dirty="0" smtClean="0">
                <a:solidFill>
                  <a:schemeClr val="tx1"/>
                </a:solidFill>
              </a:rPr>
              <a:t> = 8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4770399" y="4681020"/>
            <a:ext cx="1796001" cy="31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2 bits. 2</a:t>
            </a:r>
            <a:r>
              <a:rPr lang="pt-BR" sz="900" baseline="30000" dirty="0" smtClean="0">
                <a:solidFill>
                  <a:schemeClr val="tx1"/>
                </a:solidFill>
              </a:rPr>
              <a:t>2</a:t>
            </a:r>
            <a:r>
              <a:rPr lang="pt-BR" sz="900" dirty="0" smtClean="0">
                <a:solidFill>
                  <a:schemeClr val="tx1"/>
                </a:solidFill>
              </a:rPr>
              <a:t> = 4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6955200" y="4681019"/>
            <a:ext cx="1800000" cy="266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pt-BR" sz="900" dirty="0" smtClean="0">
                <a:solidFill>
                  <a:schemeClr val="tx1"/>
                </a:solidFill>
              </a:rPr>
              <a:t>1 bit. 2</a:t>
            </a:r>
            <a:r>
              <a:rPr lang="pt-BR" sz="900" baseline="30000" dirty="0" smtClean="0">
                <a:solidFill>
                  <a:schemeClr val="tx1"/>
                </a:solidFill>
              </a:rPr>
              <a:t>1</a:t>
            </a:r>
            <a:r>
              <a:rPr lang="pt-BR" sz="900" dirty="0" smtClean="0">
                <a:solidFill>
                  <a:schemeClr val="tx1"/>
                </a:solidFill>
              </a:rPr>
              <a:t> = 2 níveis de cinza</a:t>
            </a:r>
            <a:endParaRPr lang="pt-B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64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MARQUES FILHO, O.; VIEIRA NETO, H. Processamento digital de imagens. </a:t>
            </a:r>
            <a:r>
              <a:rPr lang="pt-BR" dirty="0" err="1" smtClean="0"/>
              <a:t>Brasport</a:t>
            </a:r>
            <a:r>
              <a:rPr lang="pt-BR" dirty="0" smtClean="0"/>
              <a:t>, 1999.</a:t>
            </a:r>
          </a:p>
          <a:p>
            <a:pPr lvl="1"/>
            <a:r>
              <a:rPr lang="pt-BR" dirty="0" smtClean="0"/>
              <a:t>Disponível para download no site do autor (Exclusivo para uso pessoal)</a:t>
            </a:r>
          </a:p>
          <a:p>
            <a:pPr lvl="1"/>
            <a:r>
              <a:rPr lang="pt-BR" dirty="0" smtClean="0">
                <a:hlinkClick r:id="rId2"/>
              </a:rPr>
              <a:t>http://dainf.ct.utfpr.edu.br/~hvieir/pub.html</a:t>
            </a:r>
            <a:r>
              <a:rPr lang="pt-BR" dirty="0" smtClean="0"/>
              <a:t> </a:t>
            </a:r>
          </a:p>
          <a:p>
            <a:pPr lvl="2"/>
            <a:r>
              <a:rPr lang="pt-BR" dirty="0" smtClean="0"/>
              <a:t>Seção 2.1	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GONZALEZ, R.C.; WOODS, R.E.; Processamento Digital de Imagens. 3ª edição. Editora Pearson, 2009.</a:t>
            </a:r>
          </a:p>
          <a:p>
            <a:pPr lvl="2"/>
            <a:r>
              <a:rPr lang="pt-BR" dirty="0" smtClean="0"/>
              <a:t>Seções 2.1, 2.2, 2.3 e 2.4</a:t>
            </a:r>
          </a:p>
          <a:p>
            <a:endParaRPr lang="pt-BR" dirty="0" smtClean="0"/>
          </a:p>
          <a:p>
            <a:r>
              <a:rPr lang="en-US" dirty="0" smtClean="0"/>
              <a:t>Alan Peters. Lectures on Image Processing. </a:t>
            </a:r>
            <a:r>
              <a:rPr lang="pt-BR" dirty="0" err="1" smtClean="0"/>
              <a:t>Vanderbilt</a:t>
            </a:r>
            <a:r>
              <a:rPr lang="pt-BR" dirty="0" smtClean="0"/>
              <a:t> </a:t>
            </a:r>
            <a:r>
              <a:rPr lang="pt-BR" dirty="0" err="1" smtClean="0"/>
              <a:t>University</a:t>
            </a:r>
            <a:r>
              <a:rPr lang="pt-BR" dirty="0" smtClean="0"/>
              <a:t>, 2019.</a:t>
            </a:r>
          </a:p>
          <a:p>
            <a:pPr lvl="1"/>
            <a:r>
              <a:rPr lang="en-US" dirty="0" smtClean="0">
                <a:hlinkClick r:id="rId3"/>
              </a:rPr>
              <a:t>https://archive.org/details/Lectures_on_Image_Processing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pt-BR" dirty="0" smtClean="0"/>
              <a:t>J. E. R. Queiroz, H. M. Gomes. Introdução ao Processamento Digital de Imagens. RITA. v. 13, 2006.</a:t>
            </a:r>
          </a:p>
          <a:p>
            <a:pPr lvl="1"/>
            <a:r>
              <a:rPr lang="pt-BR" dirty="0" smtClean="0">
                <a:hlinkClick r:id="rId4"/>
              </a:rPr>
              <a:t>http://www.dsc.ufcg.edu.br/~hmg/disciplinas/graduacao/vc-2016.2/Rita-Tutorial-PDI.pdf</a:t>
            </a:r>
            <a:r>
              <a:rPr lang="pt-BR" dirty="0" smtClean="0"/>
              <a:t> </a:t>
            </a:r>
          </a:p>
          <a:p>
            <a:pPr lvl="2"/>
            <a:r>
              <a:rPr lang="pt-BR" dirty="0"/>
              <a:t>Seção 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110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47" name="Grupo 46"/>
          <p:cNvGrpSpPr/>
          <p:nvPr/>
        </p:nvGrpSpPr>
        <p:grpSpPr>
          <a:xfrm>
            <a:off x="2104892" y="871421"/>
            <a:ext cx="3729684" cy="3610779"/>
            <a:chOff x="4067944" y="871421"/>
            <a:chExt cx="372968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0" name="Retângulo 39"/>
            <p:cNvSpPr/>
            <p:nvPr/>
          </p:nvSpPr>
          <p:spPr>
            <a:xfrm>
              <a:off x="4067944" y="2843843"/>
              <a:ext cx="72008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pt-BR" dirty="0" smtClean="0">
                  <a:solidFill>
                    <a:schemeClr val="tx1"/>
                  </a:solidFill>
                </a:rPr>
                <a:t>Lentes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de seta reta 40"/>
            <p:cNvCxnSpPr>
              <a:stCxn id="40" idx="3"/>
            </p:cNvCxnSpPr>
            <p:nvPr/>
          </p:nvCxnSpPr>
          <p:spPr>
            <a:xfrm flipV="1">
              <a:off x="4788024" y="2929430"/>
              <a:ext cx="806821" cy="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tângulo 43"/>
            <p:cNvSpPr/>
            <p:nvPr/>
          </p:nvSpPr>
          <p:spPr>
            <a:xfrm>
              <a:off x="5364208" y="1048546"/>
              <a:ext cx="108000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Diafragma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Conector de seta reta 44"/>
            <p:cNvCxnSpPr>
              <a:stCxn id="44" idx="2"/>
            </p:cNvCxnSpPr>
            <p:nvPr/>
          </p:nvCxnSpPr>
          <p:spPr>
            <a:xfrm>
              <a:off x="5904208" y="1219721"/>
              <a:ext cx="305974" cy="912608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67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 complementar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Felipe Arruda. Vídeo explica como funciona o sensor CCD das câmeras digitais. </a:t>
            </a:r>
            <a:r>
              <a:rPr lang="pt-BR" dirty="0" err="1" smtClean="0"/>
              <a:t>Tecmundo</a:t>
            </a:r>
            <a:r>
              <a:rPr lang="pt-BR" dirty="0" smtClean="0"/>
              <a:t>, 2012.</a:t>
            </a:r>
          </a:p>
          <a:p>
            <a:pPr lvl="1"/>
            <a:r>
              <a:rPr lang="pt-BR" dirty="0" smtClean="0">
                <a:hlinkClick r:id="rId2"/>
              </a:rPr>
              <a:t>https://www.tecmundo.com.br/fotografia-e-design/23626-video-explica-como-funciona-o-sensor-ccd-das-cameras-digitais.htm</a:t>
            </a:r>
            <a:endParaRPr lang="pt-BR" dirty="0" smtClean="0"/>
          </a:p>
          <a:p>
            <a:pPr lvl="1"/>
            <a:endParaRPr lang="pt-BR" dirty="0" smtClean="0"/>
          </a:p>
          <a:p>
            <a:r>
              <a:rPr lang="pt-BR" dirty="0" smtClean="0"/>
              <a:t>Bill </a:t>
            </a:r>
            <a:r>
              <a:rPr lang="pt-BR" dirty="0" err="1" smtClean="0"/>
              <a:t>Hammack</a:t>
            </a:r>
            <a:r>
              <a:rPr lang="pt-BR" dirty="0" smtClean="0"/>
              <a:t>. </a:t>
            </a:r>
            <a:r>
              <a:rPr lang="en-US" dirty="0" smtClean="0"/>
              <a:t>CCD: The heart of a digital camera (how a charge-coupled device works). YouTube. Canal: </a:t>
            </a:r>
            <a:r>
              <a:rPr lang="pt-BR" dirty="0" err="1" smtClean="0"/>
              <a:t>engineerguy</a:t>
            </a:r>
            <a:r>
              <a:rPr lang="pt-BR" dirty="0" smtClean="0"/>
              <a:t>.</a:t>
            </a:r>
          </a:p>
          <a:p>
            <a:pPr lvl="1"/>
            <a:r>
              <a:rPr lang="pt-BR" dirty="0" smtClean="0">
                <a:hlinkClick r:id="rId3"/>
              </a:rPr>
              <a:t>https://www.youtube.com/watch?v=wsdmt0De8Hw&amp;feature=youtu.be</a:t>
            </a:r>
            <a:r>
              <a:rPr lang="pt-BR" dirty="0" smtClean="0"/>
              <a:t> 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Raymond Siri. CMOS </a:t>
            </a:r>
            <a:r>
              <a:rPr lang="pt-BR" dirty="0" err="1" smtClean="0"/>
              <a:t>Animation</a:t>
            </a:r>
            <a:r>
              <a:rPr lang="pt-BR" dirty="0" smtClean="0"/>
              <a:t> </a:t>
            </a:r>
            <a:r>
              <a:rPr lang="pt-BR" dirty="0" err="1" smtClean="0"/>
              <a:t>Sequence</a:t>
            </a:r>
            <a:r>
              <a:rPr lang="pt-BR" dirty="0" smtClean="0"/>
              <a:t>. </a:t>
            </a:r>
            <a:r>
              <a:rPr lang="pt-BR" dirty="0" err="1" smtClean="0"/>
              <a:t>Vimeo</a:t>
            </a:r>
            <a:endParaRPr lang="pt-BR" dirty="0" smtClean="0"/>
          </a:p>
          <a:p>
            <a:pPr lvl="1"/>
            <a:r>
              <a:rPr lang="pt-BR" dirty="0" smtClean="0">
                <a:hlinkClick r:id="rId4"/>
              </a:rPr>
              <a:t>https://vimeo.com/103279734</a:t>
            </a:r>
            <a:endParaRPr lang="pt-BR" dirty="0" smtClean="0"/>
          </a:p>
          <a:p>
            <a:pPr lvl="1"/>
            <a:endParaRPr lang="pt-BR" dirty="0" smtClean="0"/>
          </a:p>
          <a:p>
            <a:r>
              <a:rPr lang="pt-BR" dirty="0" smtClean="0"/>
              <a:t>Raymond Siri. CCD </a:t>
            </a:r>
            <a:r>
              <a:rPr lang="pt-BR" dirty="0" err="1" smtClean="0"/>
              <a:t>Animation</a:t>
            </a:r>
            <a:r>
              <a:rPr lang="pt-BR" dirty="0" smtClean="0"/>
              <a:t> </a:t>
            </a:r>
            <a:r>
              <a:rPr lang="pt-BR" dirty="0" err="1" smtClean="0"/>
              <a:t>Sequence</a:t>
            </a:r>
            <a:r>
              <a:rPr lang="pt-BR" dirty="0" smtClean="0"/>
              <a:t>. </a:t>
            </a:r>
            <a:r>
              <a:rPr lang="pt-BR" dirty="0" err="1" smtClean="0"/>
              <a:t>Vimeo</a:t>
            </a:r>
            <a:endParaRPr lang="pt-BR" dirty="0" smtClean="0"/>
          </a:p>
          <a:p>
            <a:pPr lvl="1"/>
            <a:r>
              <a:rPr lang="pt-BR" dirty="0" smtClean="0">
                <a:hlinkClick r:id="rId5"/>
              </a:rPr>
              <a:t>https://vimeo.com/103279733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080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 complementar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Rafael </a:t>
            </a:r>
            <a:r>
              <a:rPr lang="pt-BR" dirty="0" err="1" smtClean="0"/>
              <a:t>Helerbrock</a:t>
            </a:r>
            <a:r>
              <a:rPr lang="pt-BR" dirty="0" smtClean="0"/>
              <a:t>. </a:t>
            </a:r>
            <a:r>
              <a:rPr lang="pt-BR" b="1" dirty="0" smtClean="0"/>
              <a:t>Quais são os limites da visão humana? </a:t>
            </a:r>
            <a:r>
              <a:rPr lang="pt-BR" dirty="0" smtClean="0"/>
              <a:t>Mundo Educação</a:t>
            </a:r>
          </a:p>
          <a:p>
            <a:pPr lvl="1"/>
            <a:r>
              <a:rPr lang="pt-BR" dirty="0" smtClean="0">
                <a:hlinkClick r:id="rId2"/>
              </a:rPr>
              <a:t>https://mundoeducacao.uol.com.br/fisica/quais-sao-os-limites-visao-humana.htm</a:t>
            </a:r>
            <a:endParaRPr lang="pt-BR" dirty="0" smtClean="0"/>
          </a:p>
          <a:p>
            <a:pPr lvl="1"/>
            <a:endParaRPr lang="pt-BR" dirty="0" smtClean="0"/>
          </a:p>
          <a:p>
            <a:r>
              <a:rPr lang="en-US" dirty="0" smtClean="0"/>
              <a:t>Francie Diep. </a:t>
            </a:r>
            <a:r>
              <a:rPr lang="en-US" b="1" dirty="0" smtClean="0"/>
              <a:t>Humans Can Only Distinguish Between About 30 Shades Of Gray</a:t>
            </a:r>
            <a:r>
              <a:rPr lang="en-US" dirty="0" smtClean="0"/>
              <a:t>. Popular Science, 2015.</a:t>
            </a:r>
          </a:p>
          <a:p>
            <a:pPr lvl="1"/>
            <a:r>
              <a:rPr lang="pt-BR" dirty="0" smtClean="0">
                <a:hlinkClick r:id="rId3"/>
              </a:rPr>
              <a:t>https://www.popsci.com/humans-can-only-distinguish-between-about-30-shades-gray/</a:t>
            </a:r>
            <a:r>
              <a:rPr lang="pt-BR" dirty="0" smtClean="0"/>
              <a:t> 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Luciana Galastri. </a:t>
            </a:r>
            <a:r>
              <a:rPr lang="pt-BR" b="1" dirty="0" smtClean="0"/>
              <a:t>Humanos conseguem distinguir apenas 30 tons de cinza</a:t>
            </a:r>
            <a:r>
              <a:rPr lang="pt-BR" dirty="0" smtClean="0"/>
              <a:t>. Galileu, 2015.</a:t>
            </a:r>
          </a:p>
          <a:p>
            <a:pPr lvl="1"/>
            <a:r>
              <a:rPr lang="pt-BR" dirty="0" smtClean="0">
                <a:hlinkClick r:id="rId4"/>
              </a:rPr>
              <a:t>https://revistagalileu.globo.com/Ciencia/noticia/2015/02/humanos-conseguem-distinguir-apenas-30-tons-de-cinza.html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802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82</a:t>
            </a:fld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0" y="1995686"/>
            <a:ext cx="9144000" cy="132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@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misc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{mari_im_proc_2023,</a:t>
            </a:r>
          </a:p>
          <a:p>
            <a:pPr lvl="0">
              <a:spcBef>
                <a:spcPct val="20000"/>
              </a:spcBef>
            </a:pP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author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= {João Fernando Mari},</a:t>
            </a:r>
          </a:p>
          <a:p>
            <a:pPr lvl="0">
              <a:spcBef>
                <a:spcPct val="20000"/>
              </a:spcBef>
            </a:pP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title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= {Fundamentos da imagem digital I},</a:t>
            </a:r>
          </a:p>
          <a:p>
            <a:pPr lvl="0">
              <a:spcBef>
                <a:spcPct val="20000"/>
              </a:spcBef>
            </a:pP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year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= {2023},</a:t>
            </a:r>
          </a:p>
          <a:p>
            <a:pPr lvl="0">
              <a:spcBef>
                <a:spcPct val="20000"/>
              </a:spcBef>
            </a:pP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publisher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= {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GitHub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},</a:t>
            </a:r>
          </a:p>
          <a:p>
            <a:pPr lvl="0">
              <a:spcBef>
                <a:spcPct val="20000"/>
              </a:spcBef>
            </a:pP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journal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= {Introdução ao Processamento Digital de </a:t>
            </a:r>
            <a:r>
              <a:rPr lang="pt-BR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Imagens - 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UFV},</a:t>
            </a:r>
          </a:p>
          <a:p>
            <a:pPr lvl="0">
              <a:spcBef>
                <a:spcPct val="20000"/>
              </a:spcBef>
            </a:pP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howpublished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 = {\</a:t>
            </a:r>
            <a:r>
              <a:rPr lang="pt-BR" sz="850" dirty="0" err="1">
                <a:solidFill>
                  <a:prstClr val="black"/>
                </a:solidFill>
                <a:latin typeface="Consolas" panose="020B0609020204030204" pitchFamily="49" charset="0"/>
              </a:rPr>
              <a:t>url</a:t>
            </a:r>
            <a:r>
              <a:rPr lang="pt-BR" sz="850" dirty="0">
                <a:solidFill>
                  <a:prstClr val="black"/>
                </a:solidFill>
                <a:latin typeface="Consolas" panose="020B0609020204030204" pitchFamily="49" charset="0"/>
              </a:rPr>
              <a:t>{https://github.com/joaofmari/SIN392_Introduction-to-digital-image-processing_2023}}</a:t>
            </a:r>
            <a:endParaRPr lang="pt-BR" sz="85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pt-BR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pt-BR" sz="85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21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 fotográfica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SIN392 (2023-1)</a:t>
            </a:r>
            <a:endParaRPr lang="pt-BR" dirty="0"/>
          </a:p>
        </p:txBody>
      </p:sp>
      <p:grpSp>
        <p:nvGrpSpPr>
          <p:cNvPr id="46" name="Grupo 45"/>
          <p:cNvGrpSpPr/>
          <p:nvPr/>
        </p:nvGrpSpPr>
        <p:grpSpPr>
          <a:xfrm>
            <a:off x="2104892" y="871421"/>
            <a:ext cx="3729684" cy="3610779"/>
            <a:chOff x="4067944" y="871421"/>
            <a:chExt cx="3729684" cy="3610779"/>
          </a:xfrm>
        </p:grpSpPr>
        <p:grpSp>
          <p:nvGrpSpPr>
            <p:cNvPr id="6" name="Grupo 5"/>
            <p:cNvGrpSpPr/>
            <p:nvPr/>
          </p:nvGrpSpPr>
          <p:grpSpPr>
            <a:xfrm>
              <a:off x="5272478" y="871421"/>
              <a:ext cx="2525150" cy="3610779"/>
              <a:chOff x="5272478" y="871421"/>
              <a:chExt cx="2525150" cy="3610779"/>
            </a:xfrm>
          </p:grpSpPr>
          <p:grpSp>
            <p:nvGrpSpPr>
              <p:cNvPr id="7" name="Grupo 6"/>
              <p:cNvGrpSpPr/>
              <p:nvPr/>
            </p:nvGrpSpPr>
            <p:grpSpPr>
              <a:xfrm rot="16200000">
                <a:off x="4729663" y="1414236"/>
                <a:ext cx="3610779" cy="2525150"/>
                <a:chOff x="2051720" y="799108"/>
                <a:chExt cx="4536504" cy="3172544"/>
              </a:xfrm>
            </p:grpSpPr>
            <p:sp>
              <p:nvSpPr>
                <p:cNvPr id="13" name="Retângulo 12"/>
                <p:cNvSpPr/>
                <p:nvPr/>
              </p:nvSpPr>
              <p:spPr>
                <a:xfrm>
                  <a:off x="3180174" y="799108"/>
                  <a:ext cx="1656184" cy="2160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3012484" y="1015132"/>
                  <a:ext cx="1991564" cy="2060674"/>
                </a:xfrm>
                <a:prstGeom prst="roundRect">
                  <a:avLst>
                    <a:gd name="adj" fmla="val 6145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2940475" y="3057252"/>
                  <a:ext cx="2135582" cy="914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2746648" y="2436609"/>
                  <a:ext cx="2689448" cy="914400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2051720" y="2643758"/>
                  <a:ext cx="4536504" cy="1152128"/>
                </a:xfrm>
                <a:prstGeom prst="roundRect">
                  <a:avLst>
                    <a:gd name="adj" fmla="val 23942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66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lipse 17"/>
                <p:cNvSpPr/>
                <p:nvPr/>
              </p:nvSpPr>
              <p:spPr>
                <a:xfrm>
                  <a:off x="5662499" y="2870143"/>
                  <a:ext cx="698376" cy="698376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 rot="2700000">
                  <a:off x="4788794" y="3368209"/>
                  <a:ext cx="237728" cy="231428"/>
                </a:xfrm>
                <a:prstGeom prst="rect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Grupo 19"/>
                <p:cNvGrpSpPr/>
                <p:nvPr/>
              </p:nvGrpSpPr>
              <p:grpSpPr>
                <a:xfrm>
                  <a:off x="2115463" y="2751770"/>
                  <a:ext cx="935122" cy="935122"/>
                  <a:chOff x="2077363" y="2751770"/>
                  <a:chExt cx="935122" cy="935122"/>
                </a:xfrm>
              </p:grpSpPr>
              <p:sp>
                <p:nvSpPr>
                  <p:cNvPr id="37" name="Elipse 36"/>
                  <p:cNvSpPr/>
                  <p:nvPr/>
                </p:nvSpPr>
                <p:spPr>
                  <a:xfrm>
                    <a:off x="2077363" y="2751770"/>
                    <a:ext cx="935122" cy="935122"/>
                  </a:xfrm>
                  <a:prstGeom prst="ellipse">
                    <a:avLst/>
                  </a:prstGeom>
                  <a:solidFill>
                    <a:srgbClr val="999999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2195736" y="2870143"/>
                    <a:ext cx="698376" cy="69837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rgbClr val="55555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" name="Elipse 20"/>
                <p:cNvSpPr/>
                <p:nvPr/>
              </p:nvSpPr>
              <p:spPr>
                <a:xfrm>
                  <a:off x="4824028" y="2870143"/>
                  <a:ext cx="698376" cy="698376"/>
                </a:xfrm>
                <a:prstGeom prst="ellipse">
                  <a:avLst/>
                </a:prstGeom>
                <a:solidFill>
                  <a:srgbClr val="888888"/>
                </a:solidFill>
                <a:ln>
                  <a:solidFill>
                    <a:srgbClr val="55555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 rot="2700000">
                  <a:off x="4823722" y="3343240"/>
                  <a:ext cx="212808" cy="240162"/>
                </a:xfrm>
                <a:prstGeom prst="rect">
                  <a:avLst/>
                </a:prstGeom>
                <a:solidFill>
                  <a:srgbClr val="888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1248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16850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32451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tângulo 25"/>
                <p:cNvSpPr/>
                <p:nvPr/>
              </p:nvSpPr>
              <p:spPr>
                <a:xfrm>
                  <a:off x="3480535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tângulo 26"/>
                <p:cNvSpPr/>
                <p:nvPr/>
              </p:nvSpPr>
              <p:spPr>
                <a:xfrm>
                  <a:off x="3636552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3792569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3948586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tângulo 29"/>
                <p:cNvSpPr/>
                <p:nvPr/>
              </p:nvSpPr>
              <p:spPr>
                <a:xfrm>
                  <a:off x="4104603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4260620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tângulo 31"/>
                <p:cNvSpPr/>
                <p:nvPr/>
              </p:nvSpPr>
              <p:spPr>
                <a:xfrm>
                  <a:off x="4416637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4572654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4728671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4896048" y="1150640"/>
                  <a:ext cx="108000" cy="93610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tângulo 35"/>
                <p:cNvSpPr/>
                <p:nvPr/>
              </p:nvSpPr>
              <p:spPr>
                <a:xfrm rot="5400000">
                  <a:off x="3953297" y="1264925"/>
                  <a:ext cx="108000" cy="19935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" name="Elipse 7"/>
              <p:cNvSpPr/>
              <p:nvPr/>
            </p:nvSpPr>
            <p:spPr>
              <a:xfrm>
                <a:off x="5594845" y="2265550"/>
                <a:ext cx="274900" cy="132776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tângulo 8"/>
              <p:cNvSpPr/>
              <p:nvPr/>
            </p:nvSpPr>
            <p:spPr>
              <a:xfrm>
                <a:off x="6654745" y="2132329"/>
                <a:ext cx="85961" cy="15867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6167201" y="2132329"/>
                <a:ext cx="85961" cy="1586705"/>
                <a:chOff x="2123728" y="1778877"/>
                <a:chExt cx="85961" cy="1586705"/>
              </a:xfrm>
            </p:grpSpPr>
            <p:sp>
              <p:nvSpPr>
                <p:cNvPr id="11" name="Retângulo 10"/>
                <p:cNvSpPr/>
                <p:nvPr/>
              </p:nvSpPr>
              <p:spPr>
                <a:xfrm>
                  <a:off x="2123728" y="1778877"/>
                  <a:ext cx="85961" cy="1586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Retângulo 11"/>
                <p:cNvSpPr/>
                <p:nvPr/>
              </p:nvSpPr>
              <p:spPr>
                <a:xfrm>
                  <a:off x="2123728" y="2471430"/>
                  <a:ext cx="85961" cy="2015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0" name="Retângulo 39"/>
            <p:cNvSpPr/>
            <p:nvPr/>
          </p:nvSpPr>
          <p:spPr>
            <a:xfrm>
              <a:off x="4067944" y="2843843"/>
              <a:ext cx="72008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pt-BR" dirty="0" smtClean="0">
                  <a:solidFill>
                    <a:schemeClr val="tx1"/>
                  </a:solidFill>
                </a:rPr>
                <a:t>Lentes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de seta reta 40"/>
            <p:cNvCxnSpPr>
              <a:stCxn id="40" idx="3"/>
            </p:cNvCxnSpPr>
            <p:nvPr/>
          </p:nvCxnSpPr>
          <p:spPr>
            <a:xfrm flipV="1">
              <a:off x="4788024" y="2929430"/>
              <a:ext cx="806821" cy="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tângulo 41"/>
            <p:cNvSpPr/>
            <p:nvPr/>
          </p:nvSpPr>
          <p:spPr>
            <a:xfrm>
              <a:off x="5364208" y="4311025"/>
              <a:ext cx="108000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Obturador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de seta reta 42"/>
            <p:cNvCxnSpPr>
              <a:stCxn id="42" idx="0"/>
            </p:cNvCxnSpPr>
            <p:nvPr/>
          </p:nvCxnSpPr>
          <p:spPr>
            <a:xfrm flipV="1">
              <a:off x="5904208" y="3719034"/>
              <a:ext cx="793518" cy="59199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tângulo 43"/>
            <p:cNvSpPr/>
            <p:nvPr/>
          </p:nvSpPr>
          <p:spPr>
            <a:xfrm>
              <a:off x="5364208" y="1048546"/>
              <a:ext cx="1080000" cy="171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Diafragma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Conector de seta reta 44"/>
            <p:cNvCxnSpPr>
              <a:stCxn id="44" idx="2"/>
            </p:cNvCxnSpPr>
            <p:nvPr/>
          </p:nvCxnSpPr>
          <p:spPr>
            <a:xfrm>
              <a:off x="5904208" y="1219721"/>
              <a:ext cx="305974" cy="912608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340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41331</TotalTime>
  <Words>3402</Words>
  <Application>Microsoft Office PowerPoint</Application>
  <PresentationFormat>Apresentação na tela (16:9)</PresentationFormat>
  <Paragraphs>1254</Paragraphs>
  <Slides>82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82</vt:i4>
      </vt:variant>
    </vt:vector>
  </HeadingPairs>
  <TitlesOfParts>
    <vt:vector size="83" baseType="lpstr">
      <vt:lpstr>Tema do Office</vt:lpstr>
      <vt:lpstr>Aula 02 – Fundamentos da imagem digital I</vt:lpstr>
      <vt:lpstr>Roteiro</vt:lpstr>
      <vt:lpstr>O olho humano</vt:lpstr>
      <vt:lpstr>O olho humano</vt:lpstr>
      <vt:lpstr>O olho humano</vt:lpstr>
      <vt:lpstr>Câmera fotográfica </vt:lpstr>
      <vt:lpstr>Câmera fotográfica </vt:lpstr>
      <vt:lpstr>Câmera fotográfica </vt:lpstr>
      <vt:lpstr>Câmera fotográfica </vt:lpstr>
      <vt:lpstr>Câmera fotográfica </vt:lpstr>
      <vt:lpstr>Câmera fotográfica - lentes</vt:lpstr>
      <vt:lpstr>Câmera fotográfica - lentes</vt:lpstr>
      <vt:lpstr>Câmera fotográfica - lentes</vt:lpstr>
      <vt:lpstr>Câmera fotográfica - lentes</vt:lpstr>
      <vt:lpstr>Câmera fotográfica - diafragma </vt:lpstr>
      <vt:lpstr>Câmera fotográfica - diafragma </vt:lpstr>
      <vt:lpstr>Câmera fotográfica - diafragma </vt:lpstr>
      <vt:lpstr>Câmera fotográfica - obturador</vt:lpstr>
      <vt:lpstr>Câmera fotográfica - obturador</vt:lpstr>
      <vt:lpstr>Câmera fotográfica - obturador</vt:lpstr>
      <vt:lpstr>Câmera fotográfica - obturador</vt:lpstr>
      <vt:lpstr>Câmera fotográfica - obturador</vt:lpstr>
      <vt:lpstr>Câmera fotográfica - obturador</vt:lpstr>
      <vt:lpstr>Câmera fotográfica - obturador</vt:lpstr>
      <vt:lpstr>Câmera fotográfica - obturador</vt:lpstr>
      <vt:lpstr>Câmera fotográfica - obturador</vt:lpstr>
      <vt:lpstr>Câmera fotográfica - obturador</vt:lpstr>
      <vt:lpstr>A imagem digital</vt:lpstr>
      <vt:lpstr>A imagem digital</vt:lpstr>
      <vt:lpstr>A imagem digital</vt:lpstr>
      <vt:lpstr>A imagem digital</vt:lpstr>
      <vt:lpstr>A imagem digital</vt:lpstr>
      <vt:lpstr>A imagem digital</vt:lpstr>
      <vt:lpstr>Imagens coloridas - RGB</vt:lpstr>
      <vt:lpstr>Imagens coloridas - RGB</vt:lpstr>
      <vt:lpstr>Imagens coloridas - RGB</vt:lpstr>
      <vt:lpstr>Imagens coloridas - RGB</vt:lpstr>
      <vt:lpstr>Imagens coloridas - RGB</vt:lpstr>
      <vt:lpstr>O espaço de cores RGB</vt:lpstr>
      <vt:lpstr>Aquisição de imagens</vt:lpstr>
      <vt:lpstr>Aquisição de imagens</vt:lpstr>
      <vt:lpstr>Aquisição de imagens</vt:lpstr>
      <vt:lpstr>Aquisição de imagens</vt:lpstr>
      <vt:lpstr>Aquisição de imagens</vt:lpstr>
      <vt:lpstr>Aquisição de imagens</vt:lpstr>
      <vt:lpstr>Aquisição de imagens</vt:lpstr>
      <vt:lpstr>Aquisição de imagens</vt:lpstr>
      <vt:lpstr>Aquisição de imagens</vt:lpstr>
      <vt:lpstr>Aquisição de imagens</vt:lpstr>
      <vt:lpstr>Aquisição de imagens</vt:lpstr>
      <vt:lpstr>Aquisição de imagens</vt:lpstr>
      <vt:lpstr>Aquisição de imagens</vt:lpstr>
      <vt:lpstr>Aquisição de imagens</vt:lpstr>
      <vt:lpstr>Sensores CCD e padrão de Bayer</vt:lpstr>
      <vt:lpstr>Sensores CCD e padrão de Bayer</vt:lpstr>
      <vt:lpstr>Sensores CCD e padrão de Bayer</vt:lpstr>
      <vt:lpstr>Sensores CCD e padrão de Bayer</vt:lpstr>
      <vt:lpstr>Sensores CCD e padrão de Bayer</vt:lpstr>
      <vt:lpstr>Sensores CCD e padrão de Bayer</vt:lpstr>
      <vt:lpstr>Sensores CCD e padrão de Bayer</vt:lpstr>
      <vt:lpstr>Sensores CCD e padrão de Bayer</vt:lpstr>
      <vt:lpstr>Sensores CCD e padrão de Bayer</vt:lpstr>
      <vt:lpstr>Amostragem</vt:lpstr>
      <vt:lpstr>Amostragem</vt:lpstr>
      <vt:lpstr>Amostragem</vt:lpstr>
      <vt:lpstr>Amostragem</vt:lpstr>
      <vt:lpstr>Amostragem</vt:lpstr>
      <vt:lpstr>Amostragem</vt:lpstr>
      <vt:lpstr>Amostragem</vt:lpstr>
      <vt:lpstr>Amostragem</vt:lpstr>
      <vt:lpstr>Amostragem</vt:lpstr>
      <vt:lpstr>Amostragem</vt:lpstr>
      <vt:lpstr>Amostragem</vt:lpstr>
      <vt:lpstr>Efeitos da resolução espacial</vt:lpstr>
      <vt:lpstr>Efeitos da resolução espacial</vt:lpstr>
      <vt:lpstr>Resolução de intensidade</vt:lpstr>
      <vt:lpstr>Resolução de intensidade</vt:lpstr>
      <vt:lpstr>Efeitos da resolução de intensidade</vt:lpstr>
      <vt:lpstr>Bibliografia</vt:lpstr>
      <vt:lpstr>Bibliografia complementar</vt:lpstr>
      <vt:lpstr>Bibliografia complementar</vt:lpstr>
      <vt:lpstr>FIM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</dc:creator>
  <cp:lastModifiedBy>.</cp:lastModifiedBy>
  <cp:revision>317</cp:revision>
  <dcterms:created xsi:type="dcterms:W3CDTF">2020-06-26T12:40:46Z</dcterms:created>
  <dcterms:modified xsi:type="dcterms:W3CDTF">2024-01-26T22:22:44Z</dcterms:modified>
</cp:coreProperties>
</file>